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0" r:id="rId4"/>
    <p:sldMasterId id="2147483711" r:id="rId5"/>
  </p:sldMasterIdLst>
  <p:notesMasterIdLst>
    <p:notesMasterId r:id="rId94"/>
  </p:notesMasterIdLst>
  <p:sldIdLst>
    <p:sldId id="256" r:id="rId6"/>
    <p:sldId id="258" r:id="rId7"/>
    <p:sldId id="518" r:id="rId8"/>
    <p:sldId id="335" r:id="rId9"/>
    <p:sldId id="512" r:id="rId10"/>
    <p:sldId id="367" r:id="rId11"/>
    <p:sldId id="368" r:id="rId12"/>
    <p:sldId id="369" r:id="rId13"/>
    <p:sldId id="420" r:id="rId14"/>
    <p:sldId id="476" r:id="rId15"/>
    <p:sldId id="477" r:id="rId16"/>
    <p:sldId id="478" r:id="rId17"/>
    <p:sldId id="479" r:id="rId18"/>
    <p:sldId id="462" r:id="rId19"/>
    <p:sldId id="418" r:id="rId20"/>
    <p:sldId id="463" r:id="rId21"/>
    <p:sldId id="421" r:id="rId22"/>
    <p:sldId id="509" r:id="rId23"/>
    <p:sldId id="510" r:id="rId24"/>
    <p:sldId id="464" r:id="rId25"/>
    <p:sldId id="424" r:id="rId26"/>
    <p:sldId id="465" r:id="rId27"/>
    <p:sldId id="456" r:id="rId28"/>
    <p:sldId id="457" r:id="rId29"/>
    <p:sldId id="328" r:id="rId30"/>
    <p:sldId id="485" r:id="rId31"/>
    <p:sldId id="513" r:id="rId32"/>
    <p:sldId id="514" r:id="rId33"/>
    <p:sldId id="381" r:id="rId34"/>
    <p:sldId id="350" r:id="rId35"/>
    <p:sldId id="351" r:id="rId36"/>
    <p:sldId id="419" r:id="rId37"/>
    <p:sldId id="388" r:id="rId38"/>
    <p:sldId id="398" r:id="rId39"/>
    <p:sldId id="447" r:id="rId40"/>
    <p:sldId id="515" r:id="rId41"/>
    <p:sldId id="516" r:id="rId42"/>
    <p:sldId id="389" r:id="rId43"/>
    <p:sldId id="374" r:id="rId44"/>
    <p:sldId id="517" r:id="rId45"/>
    <p:sldId id="495" r:id="rId46"/>
    <p:sldId id="503" r:id="rId47"/>
    <p:sldId id="496" r:id="rId48"/>
    <p:sldId id="504" r:id="rId49"/>
    <p:sldId id="497" r:id="rId50"/>
    <p:sldId id="505" r:id="rId51"/>
    <p:sldId id="499" r:id="rId52"/>
    <p:sldId id="506" r:id="rId53"/>
    <p:sldId id="500" r:id="rId54"/>
    <p:sldId id="507" r:id="rId55"/>
    <p:sldId id="486" r:id="rId56"/>
    <p:sldId id="487" r:id="rId57"/>
    <p:sldId id="470" r:id="rId58"/>
    <p:sldId id="488" r:id="rId59"/>
    <p:sldId id="489" r:id="rId60"/>
    <p:sldId id="472" r:id="rId61"/>
    <p:sldId id="473" r:id="rId62"/>
    <p:sldId id="482" r:id="rId63"/>
    <p:sldId id="511" r:id="rId64"/>
    <p:sldId id="491" r:id="rId65"/>
    <p:sldId id="292" r:id="rId66"/>
    <p:sldId id="309" r:id="rId67"/>
    <p:sldId id="372" r:id="rId68"/>
    <p:sldId id="339" r:id="rId69"/>
    <p:sldId id="378" r:id="rId70"/>
    <p:sldId id="343" r:id="rId71"/>
    <p:sldId id="344" r:id="rId72"/>
    <p:sldId id="379" r:id="rId73"/>
    <p:sldId id="380" r:id="rId74"/>
    <p:sldId id="494" r:id="rId75"/>
    <p:sldId id="508" r:id="rId76"/>
    <p:sldId id="493" r:id="rId77"/>
    <p:sldId id="501" r:id="rId78"/>
    <p:sldId id="415" r:id="rId79"/>
    <p:sldId id="416" r:id="rId80"/>
    <p:sldId id="417" r:id="rId81"/>
    <p:sldId id="502" r:id="rId82"/>
    <p:sldId id="410" r:id="rId83"/>
    <p:sldId id="383" r:id="rId84"/>
    <p:sldId id="475" r:id="rId85"/>
    <p:sldId id="492" r:id="rId86"/>
    <p:sldId id="409" r:id="rId87"/>
    <p:sldId id="412" r:id="rId88"/>
    <p:sldId id="408" r:id="rId89"/>
    <p:sldId id="451" r:id="rId90"/>
    <p:sldId id="452" r:id="rId91"/>
    <p:sldId id="453" r:id="rId92"/>
    <p:sldId id="454" r:id="rId93"/>
  </p:sldIdLst>
  <p:sldSz cx="9144000" cy="5143500" type="screen16x9"/>
  <p:notesSz cx="6858000" cy="1085850"/>
  <p:embeddedFontLst>
    <p:embeddedFont>
      <p:font typeface="Calibri" panose="020F0502020204030204" pitchFamily="34" charset="0"/>
      <p:regular r:id="rId95"/>
      <p:bold r:id="rId96"/>
      <p:italic r:id="rId97"/>
      <p:boldItalic r:id="rId98"/>
    </p:embeddedFont>
    <p:embeddedFont>
      <p:font typeface="Lato" panose="020B0604020202020204" charset="0"/>
      <p:regular r:id="rId99"/>
      <p:bold r:id="rId100"/>
      <p:italic r:id="rId101"/>
      <p:boldItalic r:id="rId102"/>
    </p:embeddedFont>
    <p:embeddedFont>
      <p:font typeface="Montserrat Light" panose="020B0604020202020204" charset="0"/>
      <p:regular r:id="rId103"/>
      <p:italic r:id="rId104"/>
    </p:embeddedFont>
    <p:embeddedFont>
      <p:font typeface="Raleway" panose="020B0604020202020204" charset="0"/>
      <p:regular r:id="rId105"/>
      <p:bold r:id="rId106"/>
      <p:italic r:id="rId107"/>
      <p:boldItalic r:id="rId108"/>
    </p:embeddedFont>
    <p:embeddedFont>
      <p:font typeface="Times" panose="02020603050405020304" pitchFamily="18"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64" userDrawn="1">
          <p15:clr>
            <a:srgbClr val="A4A3A4"/>
          </p15:clr>
        </p15:guide>
        <p15:guide id="2" pos="1440" userDrawn="1">
          <p15:clr>
            <a:srgbClr val="A4A3A4"/>
          </p15:clr>
        </p15:guide>
        <p15:guide id="3" pos="4320" userDrawn="1">
          <p15:clr>
            <a:srgbClr val="A4A3A4"/>
          </p15:clr>
        </p15:guide>
        <p15:guide id="4"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25E"/>
    <a:srgbClr val="374649"/>
    <a:srgbClr val="F2C80F"/>
    <a:srgbClr val="5F6B6D"/>
    <a:srgbClr val="01B8AA"/>
    <a:srgbClr val="CC6600"/>
    <a:srgbClr val="F9E3A4"/>
    <a:srgbClr val="FFF1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BCE89-F1C1-0FF0-7865-54249A0E0A0E}" v="41" dt="2019-12-05T00:13:52.066"/>
    <p1510:client id="{10014D64-EEE5-4732-836C-7FDCF3D72C01}" v="814" dt="2019-12-04T19:50:32.579"/>
    <p1510:client id="{11C3353D-96D7-95B7-28BB-C945372B0255}" v="3" dt="2019-12-04T22:18:06.969"/>
    <p1510:client id="{13A0D3AB-E420-2CF3-AD7C-507FB5EDB54A}" v="1" dt="2019-12-04T19:49:25.712"/>
    <p1510:client id="{2EBFAC43-059B-72CA-CB0E-3658B16C15BB}" v="19" dt="2019-12-05T00:28:40.554"/>
    <p1510:client id="{3FAF64CE-6B9E-4C41-AC65-ECCEC70FAB4D}" v="670" dt="2019-12-05T04:46:32.449"/>
    <p1510:client id="{4F30C5C1-374E-9C17-1D91-28291FB22647}" v="4" dt="2019-12-04T23:57:02.818"/>
    <p1510:client id="{515DF88B-0EFA-E04C-A218-BFEEE5DBA714}" v="5" dt="2019-12-04T18:42:41.376"/>
    <p1510:client id="{5567C5E6-44CF-4066-A0E8-4049BE5411DF}" v="56" dt="2019-12-04T18:38:21.329"/>
    <p1510:client id="{851A6B9A-50CD-C25E-AFC7-B4B2C41D7E6E}" v="13" dt="2019-12-04T20:45:28.498"/>
    <p1510:client id="{8A4D7096-AE88-9C94-4913-DD74261E8555}" v="4" dt="2019-12-04T19:35:37.615"/>
    <p1510:client id="{8C109220-2643-D4C8-A5A0-A6FD8579B5D4}" v="216" dt="2019-12-04T21:36:32.605"/>
    <p1510:client id="{B50039AB-7F7F-476B-952A-D964E58A95AF}" v="259" dt="2019-12-05T01:56:22.494"/>
    <p1510:client id="{D91148FA-9D5F-432D-B0FC-E6BEB658F8D7}" v="7" dt="2019-12-05T17:11:35.665"/>
    <p1510:client id="{DD029113-B8EF-4C99-37B8-F79153CC9CBE}" v="1" dt="2019-12-04T17:26:06.335"/>
    <p1510:client id="{E395F832-1A16-0A1B-3BB7-5D6994783B14}" v="737" dt="2019-12-04T18:37:28.563"/>
    <p1510:client id="{E68F62E8-4411-E559-5488-C58CBDE16765}" v="5" dt="2019-12-04T20:20:19.922"/>
    <p1510:client id="{E70E7F80-27EC-8233-0404-6B5C2F3D956A}" v="631" dt="2019-12-04T23:55:22.932"/>
  </p1510:revLst>
</p1510:revInfo>
</file>

<file path=ppt/tableStyles.xml><?xml version="1.0" encoding="utf-8"?>
<a:tblStyleLst xmlns:a="http://schemas.openxmlformats.org/drawingml/2006/main" def="{818EACA5-AD06-4CC9-BEEB-0E0695C9DB2C}">
  <a:tblStyle styleId="{818EACA5-AD06-4CC9-BEEB-0E0695C9DB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74" y="20"/>
      </p:cViewPr>
      <p:guideLst>
        <p:guide orient="horz" pos="1164"/>
        <p:guide pos="1440"/>
        <p:guide pos="43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microsoft.com/office/2016/11/relationships/changesInfo" Target="changesInfos/changesInfo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8.fntdata"/><Relationship Id="rId16" Type="http://schemas.openxmlformats.org/officeDocument/2006/relationships/slide" Target="slides/slide11.xml"/><Relationship Id="rId107" Type="http://schemas.openxmlformats.org/officeDocument/2006/relationships/font" Target="fonts/font13.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font" Target="fonts/font8.fntdata"/><Relationship Id="rId110" Type="http://schemas.openxmlformats.org/officeDocument/2006/relationships/font" Target="fonts/font16.fntdata"/><Relationship Id="rId115"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font" Target="fonts/font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6.fntdata"/><Relationship Id="rId105" Type="http://schemas.openxmlformats.org/officeDocument/2006/relationships/font" Target="fonts/font11.fntdata"/><Relationship Id="rId113" Type="http://schemas.openxmlformats.org/officeDocument/2006/relationships/presProps" Target="presProps.xml"/><Relationship Id="rId118"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9.fntdata"/><Relationship Id="rId108" Type="http://schemas.openxmlformats.org/officeDocument/2006/relationships/font" Target="fonts/font14.fntdata"/><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font" Target="fonts/font2.fntdata"/><Relationship Id="rId11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2.fntdata"/><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5.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elli,Jonathan" userId="S::jdr323@drexel.edu::e4ed6fb8-fca4-46d7-9448-b0de864aee20" providerId="AD" clId="Web-{851A6B9A-50CD-C25E-AFC7-B4B2C41D7E6E}"/>
    <pc:docChg chg="modSld">
      <pc:chgData name="Roselli,Jonathan" userId="S::jdr323@drexel.edu::e4ed6fb8-fca4-46d7-9448-b0de864aee20" providerId="AD" clId="Web-{851A6B9A-50CD-C25E-AFC7-B4B2C41D7E6E}" dt="2019-12-04T20:45:28.498" v="10" actId="1076"/>
      <pc:docMkLst>
        <pc:docMk/>
      </pc:docMkLst>
      <pc:sldChg chg="addSp delSp modSp">
        <pc:chgData name="Roselli,Jonathan" userId="S::jdr323@drexel.edu::e4ed6fb8-fca4-46d7-9448-b0de864aee20" providerId="AD" clId="Web-{851A6B9A-50CD-C25E-AFC7-B4B2C41D7E6E}" dt="2019-12-04T20:45:28.498" v="10" actId="1076"/>
        <pc:sldMkLst>
          <pc:docMk/>
          <pc:sldMk cId="589881855" sldId="517"/>
        </pc:sldMkLst>
        <pc:grpChg chg="del">
          <ac:chgData name="Roselli,Jonathan" userId="S::jdr323@drexel.edu::e4ed6fb8-fca4-46d7-9448-b0de864aee20" providerId="AD" clId="Web-{851A6B9A-50CD-C25E-AFC7-B4B2C41D7E6E}" dt="2019-12-04T20:45:05.529" v="1"/>
          <ac:grpSpMkLst>
            <pc:docMk/>
            <pc:sldMk cId="589881855" sldId="517"/>
            <ac:grpSpMk id="9" creationId="{B3D8B617-B547-44A5-9420-8089E64CD111}"/>
          </ac:grpSpMkLst>
        </pc:grpChg>
        <pc:graphicFrameChg chg="del">
          <ac:chgData name="Roselli,Jonathan" userId="S::jdr323@drexel.edu::e4ed6fb8-fca4-46d7-9448-b0de864aee20" providerId="AD" clId="Web-{851A6B9A-50CD-C25E-AFC7-B4B2C41D7E6E}" dt="2019-12-04T20:45:19.763" v="6"/>
          <ac:graphicFrameMkLst>
            <pc:docMk/>
            <pc:sldMk cId="589881855" sldId="517"/>
            <ac:graphicFrameMk id="10" creationId="{FC4A2194-33A1-4C3C-AE49-50E66C883416}"/>
          </ac:graphicFrameMkLst>
        </pc:graphicFrameChg>
        <pc:picChg chg="del">
          <ac:chgData name="Roselli,Jonathan" userId="S::jdr323@drexel.edu::e4ed6fb8-fca4-46d7-9448-b0de864aee20" providerId="AD" clId="Web-{851A6B9A-50CD-C25E-AFC7-B4B2C41D7E6E}" dt="2019-12-04T20:45:03.670" v="0"/>
          <ac:picMkLst>
            <pc:docMk/>
            <pc:sldMk cId="589881855" sldId="517"/>
            <ac:picMk id="2" creationId="{1A930561-F2A5-4E9F-B54B-26E6039F5E20}"/>
          </ac:picMkLst>
        </pc:picChg>
        <pc:picChg chg="add mod">
          <ac:chgData name="Roselli,Jonathan" userId="S::jdr323@drexel.edu::e4ed6fb8-fca4-46d7-9448-b0de864aee20" providerId="AD" clId="Web-{851A6B9A-50CD-C25E-AFC7-B4B2C41D7E6E}" dt="2019-12-04T20:45:12.576" v="5" actId="1076"/>
          <ac:picMkLst>
            <pc:docMk/>
            <pc:sldMk cId="589881855" sldId="517"/>
            <ac:picMk id="11" creationId="{80CF343A-4A3D-4B2F-B71E-2BFECC18F209}"/>
          </ac:picMkLst>
        </pc:picChg>
        <pc:picChg chg="add mod">
          <ac:chgData name="Roselli,Jonathan" userId="S::jdr323@drexel.edu::e4ed6fb8-fca4-46d7-9448-b0de864aee20" providerId="AD" clId="Web-{851A6B9A-50CD-C25E-AFC7-B4B2C41D7E6E}" dt="2019-12-04T20:45:28.498" v="10" actId="1076"/>
          <ac:picMkLst>
            <pc:docMk/>
            <pc:sldMk cId="589881855" sldId="517"/>
            <ac:picMk id="13" creationId="{64794039-17AE-435B-98B6-83ED9E8BB79F}"/>
          </ac:picMkLst>
        </pc:picChg>
      </pc:sldChg>
    </pc:docChg>
  </pc:docChgLst>
  <pc:docChgLst>
    <pc:chgData name="Benson,Hande" userId="S::hvb22@drexel.edu::0e9e12a8-9d95-4f74-b7d5-e48e819bafe6" providerId="AD" clId="Web-{3FAF64CE-6B9E-4C41-AC65-ECCEC70FAB4D}"/>
    <pc:docChg chg="modSld">
      <pc:chgData name="Benson,Hande" userId="S::hvb22@drexel.edu::0e9e12a8-9d95-4f74-b7d5-e48e819bafe6" providerId="AD" clId="Web-{3FAF64CE-6B9E-4C41-AC65-ECCEC70FAB4D}" dt="2019-12-05T04:46:32.449" v="652" actId="20577"/>
      <pc:docMkLst>
        <pc:docMk/>
      </pc:docMkLst>
      <pc:sldChg chg="modSp">
        <pc:chgData name="Benson,Hande" userId="S::hvb22@drexel.edu::0e9e12a8-9d95-4f74-b7d5-e48e819bafe6" providerId="AD" clId="Web-{3FAF64CE-6B9E-4C41-AC65-ECCEC70FAB4D}" dt="2019-12-05T04:07:10.932" v="127" actId="20577"/>
        <pc:sldMkLst>
          <pc:docMk/>
          <pc:sldMk cId="2836319791" sldId="328"/>
        </pc:sldMkLst>
        <pc:spChg chg="mod">
          <ac:chgData name="Benson,Hande" userId="S::hvb22@drexel.edu::0e9e12a8-9d95-4f74-b7d5-e48e819bafe6" providerId="AD" clId="Web-{3FAF64CE-6B9E-4C41-AC65-ECCEC70FAB4D}" dt="2019-12-05T04:07:10.932" v="127" actId="20577"/>
          <ac:spMkLst>
            <pc:docMk/>
            <pc:sldMk cId="2836319791" sldId="328"/>
            <ac:spMk id="3" creationId="{162C2034-813E-4C14-9276-A3F5F3BBE4C3}"/>
          </ac:spMkLst>
        </pc:spChg>
      </pc:sldChg>
      <pc:sldChg chg="modSp">
        <pc:chgData name="Benson,Hande" userId="S::hvb22@drexel.edu::0e9e12a8-9d95-4f74-b7d5-e48e819bafe6" providerId="AD" clId="Web-{3FAF64CE-6B9E-4C41-AC65-ECCEC70FAB4D}" dt="2019-12-05T04:08:41.104" v="146" actId="20577"/>
        <pc:sldMkLst>
          <pc:docMk/>
          <pc:sldMk cId="286684040" sldId="350"/>
        </pc:sldMkLst>
        <pc:spChg chg="mod">
          <ac:chgData name="Benson,Hande" userId="S::hvb22@drexel.edu::0e9e12a8-9d95-4f74-b7d5-e48e819bafe6" providerId="AD" clId="Web-{3FAF64CE-6B9E-4C41-AC65-ECCEC70FAB4D}" dt="2019-12-05T04:08:41.104" v="146" actId="20577"/>
          <ac:spMkLst>
            <pc:docMk/>
            <pc:sldMk cId="286684040" sldId="350"/>
            <ac:spMk id="7" creationId="{59E54E18-3B1C-4A8A-B90E-735630EA2C5A}"/>
          </ac:spMkLst>
        </pc:spChg>
      </pc:sldChg>
      <pc:sldChg chg="modSp">
        <pc:chgData name="Benson,Hande" userId="S::hvb22@drexel.edu::0e9e12a8-9d95-4f74-b7d5-e48e819bafe6" providerId="AD" clId="Web-{3FAF64CE-6B9E-4C41-AC65-ECCEC70FAB4D}" dt="2019-12-05T03:57:12.350" v="4" actId="20577"/>
        <pc:sldMkLst>
          <pc:docMk/>
          <pc:sldMk cId="68212427" sldId="368"/>
        </pc:sldMkLst>
        <pc:spChg chg="mod">
          <ac:chgData name="Benson,Hande" userId="S::hvb22@drexel.edu::0e9e12a8-9d95-4f74-b7d5-e48e819bafe6" providerId="AD" clId="Web-{3FAF64CE-6B9E-4C41-AC65-ECCEC70FAB4D}" dt="2019-12-05T03:57:12.350" v="4" actId="20577"/>
          <ac:spMkLst>
            <pc:docMk/>
            <pc:sldMk cId="68212427" sldId="368"/>
            <ac:spMk id="185" creationId="{94DA2280-D693-47DF-9456-F77CC02B4801}"/>
          </ac:spMkLst>
        </pc:spChg>
      </pc:sldChg>
      <pc:sldChg chg="modSp">
        <pc:chgData name="Benson,Hande" userId="S::hvb22@drexel.edu::0e9e12a8-9d95-4f74-b7d5-e48e819bafe6" providerId="AD" clId="Web-{3FAF64CE-6B9E-4C41-AC65-ECCEC70FAB4D}" dt="2019-12-05T04:10:11.199" v="214" actId="1076"/>
        <pc:sldMkLst>
          <pc:docMk/>
          <pc:sldMk cId="4020075361" sldId="388"/>
        </pc:sldMkLst>
        <pc:spChg chg="mod">
          <ac:chgData name="Benson,Hande" userId="S::hvb22@drexel.edu::0e9e12a8-9d95-4f74-b7d5-e48e819bafe6" providerId="AD" clId="Web-{3FAF64CE-6B9E-4C41-AC65-ECCEC70FAB4D}" dt="2019-12-05T04:10:11.199" v="214" actId="1076"/>
          <ac:spMkLst>
            <pc:docMk/>
            <pc:sldMk cId="4020075361" sldId="388"/>
            <ac:spMk id="7" creationId="{858B7134-E52A-49A3-8605-6BB39AE23E52}"/>
          </ac:spMkLst>
        </pc:spChg>
      </pc:sldChg>
      <pc:sldChg chg="modSp">
        <pc:chgData name="Benson,Hande" userId="S::hvb22@drexel.edu::0e9e12a8-9d95-4f74-b7d5-e48e819bafe6" providerId="AD" clId="Web-{3FAF64CE-6B9E-4C41-AC65-ECCEC70FAB4D}" dt="2019-12-05T04:04:29.415" v="103" actId="20577"/>
        <pc:sldMkLst>
          <pc:docMk/>
          <pc:sldMk cId="296282343" sldId="424"/>
        </pc:sldMkLst>
        <pc:spChg chg="mod">
          <ac:chgData name="Benson,Hande" userId="S::hvb22@drexel.edu::0e9e12a8-9d95-4f74-b7d5-e48e819bafe6" providerId="AD" clId="Web-{3FAF64CE-6B9E-4C41-AC65-ECCEC70FAB4D}" dt="2019-12-05T04:04:29.415" v="103" actId="20577"/>
          <ac:spMkLst>
            <pc:docMk/>
            <pc:sldMk cId="296282343" sldId="424"/>
            <ac:spMk id="2" creationId="{C56E7F80-29BE-495F-B50E-CDD28EC22E1F}"/>
          </ac:spMkLst>
        </pc:spChg>
      </pc:sldChg>
      <pc:sldChg chg="modSp">
        <pc:chgData name="Benson,Hande" userId="S::hvb22@drexel.edu::0e9e12a8-9d95-4f74-b7d5-e48e819bafe6" providerId="AD" clId="Web-{3FAF64CE-6B9E-4C41-AC65-ECCEC70FAB4D}" dt="2019-12-05T04:06:27.713" v="110" actId="20577"/>
        <pc:sldMkLst>
          <pc:docMk/>
          <pc:sldMk cId="4288419135" sldId="457"/>
        </pc:sldMkLst>
        <pc:spChg chg="mod">
          <ac:chgData name="Benson,Hande" userId="S::hvb22@drexel.edu::0e9e12a8-9d95-4f74-b7d5-e48e819bafe6" providerId="AD" clId="Web-{3FAF64CE-6B9E-4C41-AC65-ECCEC70FAB4D}" dt="2019-12-05T04:06:27.713" v="110" actId="20577"/>
          <ac:spMkLst>
            <pc:docMk/>
            <pc:sldMk cId="4288419135" sldId="457"/>
            <ac:spMk id="3" creationId="{162C2034-813E-4C14-9276-A3F5F3BBE4C3}"/>
          </ac:spMkLst>
        </pc:spChg>
      </pc:sldChg>
      <pc:sldChg chg="addSp delSp modSp">
        <pc:chgData name="Benson,Hande" userId="S::hvb22@drexel.edu::0e9e12a8-9d95-4f74-b7d5-e48e819bafe6" providerId="AD" clId="Web-{3FAF64CE-6B9E-4C41-AC65-ECCEC70FAB4D}" dt="2019-12-05T04:05:04.525" v="104" actId="20577"/>
        <pc:sldMkLst>
          <pc:docMk/>
          <pc:sldMk cId="3864378124" sldId="464"/>
        </pc:sldMkLst>
        <pc:spChg chg="add del">
          <ac:chgData name="Benson,Hande" userId="S::hvb22@drexel.edu::0e9e12a8-9d95-4f74-b7d5-e48e819bafe6" providerId="AD" clId="Web-{3FAF64CE-6B9E-4C41-AC65-ECCEC70FAB4D}" dt="2019-12-05T04:02:34.164" v="90"/>
          <ac:spMkLst>
            <pc:docMk/>
            <pc:sldMk cId="3864378124" sldId="464"/>
            <ac:spMk id="2" creationId="{19481699-2760-4597-815B-74EF596B0ABD}"/>
          </ac:spMkLst>
        </pc:spChg>
        <pc:spChg chg="add mod">
          <ac:chgData name="Benson,Hande" userId="S::hvb22@drexel.edu::0e9e12a8-9d95-4f74-b7d5-e48e819bafe6" providerId="AD" clId="Web-{3FAF64CE-6B9E-4C41-AC65-ECCEC70FAB4D}" dt="2019-12-05T04:03:39.196" v="97" actId="1076"/>
          <ac:spMkLst>
            <pc:docMk/>
            <pc:sldMk cId="3864378124" sldId="464"/>
            <ac:spMk id="7" creationId="{E2AA1713-2B9A-4073-A109-CD4923138213}"/>
          </ac:spMkLst>
        </pc:spChg>
        <pc:spChg chg="mod">
          <ac:chgData name="Benson,Hande" userId="S::hvb22@drexel.edu::0e9e12a8-9d95-4f74-b7d5-e48e819bafe6" providerId="AD" clId="Web-{3FAF64CE-6B9E-4C41-AC65-ECCEC70FAB4D}" dt="2019-12-05T04:05:04.525" v="104" actId="20577"/>
          <ac:spMkLst>
            <pc:docMk/>
            <pc:sldMk cId="3864378124" sldId="464"/>
            <ac:spMk id="10" creationId="{715FDB2C-2008-CD4E-847E-B650EEE3DBEF}"/>
          </ac:spMkLst>
        </pc:spChg>
        <pc:spChg chg="add mod">
          <ac:chgData name="Benson,Hande" userId="S::hvb22@drexel.edu::0e9e12a8-9d95-4f74-b7d5-e48e819bafe6" providerId="AD" clId="Web-{3FAF64CE-6B9E-4C41-AC65-ECCEC70FAB4D}" dt="2019-12-05T04:04:03.165" v="102" actId="1076"/>
          <ac:spMkLst>
            <pc:docMk/>
            <pc:sldMk cId="3864378124" sldId="464"/>
            <ac:spMk id="12" creationId="{1B76626E-AA81-41A5-8990-8B96747CF5E0}"/>
          </ac:spMkLst>
        </pc:spChg>
        <pc:spChg chg="add mod">
          <ac:chgData name="Benson,Hande" userId="S::hvb22@drexel.edu::0e9e12a8-9d95-4f74-b7d5-e48e819bafe6" providerId="AD" clId="Web-{3FAF64CE-6B9E-4C41-AC65-ECCEC70FAB4D}" dt="2019-12-05T04:03:56.759" v="101" actId="1076"/>
          <ac:spMkLst>
            <pc:docMk/>
            <pc:sldMk cId="3864378124" sldId="464"/>
            <ac:spMk id="13" creationId="{012A2DD2-B12D-49D1-AB9A-9A46B82016B8}"/>
          </ac:spMkLst>
        </pc:spChg>
      </pc:sldChg>
      <pc:sldChg chg="modSp">
        <pc:chgData name="Benson,Hande" userId="S::hvb22@drexel.edu::0e9e12a8-9d95-4f74-b7d5-e48e819bafe6" providerId="AD" clId="Web-{3FAF64CE-6B9E-4C41-AC65-ECCEC70FAB4D}" dt="2019-12-05T03:58:06.226" v="34" actId="1076"/>
        <pc:sldMkLst>
          <pc:docMk/>
          <pc:sldMk cId="2691415524" sldId="476"/>
        </pc:sldMkLst>
        <pc:spChg chg="mod">
          <ac:chgData name="Benson,Hande" userId="S::hvb22@drexel.edu::0e9e12a8-9d95-4f74-b7d5-e48e819bafe6" providerId="AD" clId="Web-{3FAF64CE-6B9E-4C41-AC65-ECCEC70FAB4D}" dt="2019-12-05T03:58:06.226" v="34" actId="1076"/>
          <ac:spMkLst>
            <pc:docMk/>
            <pc:sldMk cId="2691415524" sldId="476"/>
            <ac:spMk id="5" creationId="{6FEEDC22-4F46-4C08-9836-CC5C35BF69AC}"/>
          </ac:spMkLst>
        </pc:spChg>
      </pc:sldChg>
      <pc:sldChg chg="modSp">
        <pc:chgData name="Benson,Hande" userId="S::hvb22@drexel.edu::0e9e12a8-9d95-4f74-b7d5-e48e819bafe6" providerId="AD" clId="Web-{3FAF64CE-6B9E-4C41-AC65-ECCEC70FAB4D}" dt="2019-12-05T04:42:05.462" v="502" actId="20577"/>
        <pc:sldMkLst>
          <pc:docMk/>
          <pc:sldMk cId="1193479791" sldId="495"/>
        </pc:sldMkLst>
        <pc:spChg chg="mod">
          <ac:chgData name="Benson,Hande" userId="S::hvb22@drexel.edu::0e9e12a8-9d95-4f74-b7d5-e48e819bafe6" providerId="AD" clId="Web-{3FAF64CE-6B9E-4C41-AC65-ECCEC70FAB4D}" dt="2019-12-05T04:42:05.462" v="502" actId="20577"/>
          <ac:spMkLst>
            <pc:docMk/>
            <pc:sldMk cId="1193479791" sldId="495"/>
            <ac:spMk id="6" creationId="{F168F82D-9D51-446E-B4BD-EC25B3A375BC}"/>
          </ac:spMkLst>
        </pc:spChg>
      </pc:sldChg>
      <pc:sldChg chg="modSp">
        <pc:chgData name="Benson,Hande" userId="S::hvb22@drexel.edu::0e9e12a8-9d95-4f74-b7d5-e48e819bafe6" providerId="AD" clId="Web-{3FAF64CE-6B9E-4C41-AC65-ECCEC70FAB4D}" dt="2019-12-05T04:41:59.493" v="495" actId="20577"/>
        <pc:sldMkLst>
          <pc:docMk/>
          <pc:sldMk cId="2915894558" sldId="496"/>
        </pc:sldMkLst>
        <pc:spChg chg="mod">
          <ac:chgData name="Benson,Hande" userId="S::hvb22@drexel.edu::0e9e12a8-9d95-4f74-b7d5-e48e819bafe6" providerId="AD" clId="Web-{3FAF64CE-6B9E-4C41-AC65-ECCEC70FAB4D}" dt="2019-12-05T04:41:59.493" v="495" actId="20577"/>
          <ac:spMkLst>
            <pc:docMk/>
            <pc:sldMk cId="2915894558" sldId="496"/>
            <ac:spMk id="6" creationId="{F168F82D-9D51-446E-B4BD-EC25B3A375BC}"/>
          </ac:spMkLst>
        </pc:spChg>
      </pc:sldChg>
      <pc:sldChg chg="modSp">
        <pc:chgData name="Benson,Hande" userId="S::hvb22@drexel.edu::0e9e12a8-9d95-4f74-b7d5-e48e819bafe6" providerId="AD" clId="Web-{3FAF64CE-6B9E-4C41-AC65-ECCEC70FAB4D}" dt="2019-12-05T04:41:51.025" v="488" actId="20577"/>
        <pc:sldMkLst>
          <pc:docMk/>
          <pc:sldMk cId="3327927976" sldId="497"/>
        </pc:sldMkLst>
        <pc:spChg chg="mod">
          <ac:chgData name="Benson,Hande" userId="S::hvb22@drexel.edu::0e9e12a8-9d95-4f74-b7d5-e48e819bafe6" providerId="AD" clId="Web-{3FAF64CE-6B9E-4C41-AC65-ECCEC70FAB4D}" dt="2019-12-05T04:41:51.025" v="488" actId="20577"/>
          <ac:spMkLst>
            <pc:docMk/>
            <pc:sldMk cId="3327927976" sldId="497"/>
            <ac:spMk id="6" creationId="{F168F82D-9D51-446E-B4BD-EC25B3A375BC}"/>
          </ac:spMkLst>
        </pc:spChg>
      </pc:sldChg>
      <pc:sldChg chg="modSp">
        <pc:chgData name="Benson,Hande" userId="S::hvb22@drexel.edu::0e9e12a8-9d95-4f74-b7d5-e48e819bafe6" providerId="AD" clId="Web-{3FAF64CE-6B9E-4C41-AC65-ECCEC70FAB4D}" dt="2019-12-05T04:43:08.463" v="559" actId="20577"/>
        <pc:sldMkLst>
          <pc:docMk/>
          <pc:sldMk cId="2916081648" sldId="499"/>
        </pc:sldMkLst>
        <pc:spChg chg="mod">
          <ac:chgData name="Benson,Hande" userId="S::hvb22@drexel.edu::0e9e12a8-9d95-4f74-b7d5-e48e819bafe6" providerId="AD" clId="Web-{3FAF64CE-6B9E-4C41-AC65-ECCEC70FAB4D}" dt="2019-12-05T04:43:08.463" v="559" actId="20577"/>
          <ac:spMkLst>
            <pc:docMk/>
            <pc:sldMk cId="2916081648" sldId="499"/>
            <ac:spMk id="6" creationId="{F168F82D-9D51-446E-B4BD-EC25B3A375BC}"/>
          </ac:spMkLst>
        </pc:spChg>
      </pc:sldChg>
      <pc:sldChg chg="modSp">
        <pc:chgData name="Benson,Hande" userId="S::hvb22@drexel.edu::0e9e12a8-9d95-4f74-b7d5-e48e819bafe6" providerId="AD" clId="Web-{3FAF64CE-6B9E-4C41-AC65-ECCEC70FAB4D}" dt="2019-12-05T04:45:14.323" v="616" actId="20577"/>
        <pc:sldMkLst>
          <pc:docMk/>
          <pc:sldMk cId="967713798" sldId="500"/>
        </pc:sldMkLst>
        <pc:spChg chg="mod">
          <ac:chgData name="Benson,Hande" userId="S::hvb22@drexel.edu::0e9e12a8-9d95-4f74-b7d5-e48e819bafe6" providerId="AD" clId="Web-{3FAF64CE-6B9E-4C41-AC65-ECCEC70FAB4D}" dt="2019-12-05T04:45:14.323" v="616" actId="20577"/>
          <ac:spMkLst>
            <pc:docMk/>
            <pc:sldMk cId="967713798" sldId="500"/>
            <ac:spMk id="6" creationId="{F168F82D-9D51-446E-B4BD-EC25B3A375BC}"/>
          </ac:spMkLst>
        </pc:spChg>
      </pc:sldChg>
      <pc:sldChg chg="modSp">
        <pc:chgData name="Benson,Hande" userId="S::hvb22@drexel.edu::0e9e12a8-9d95-4f74-b7d5-e48e819bafe6" providerId="AD" clId="Web-{3FAF64CE-6B9E-4C41-AC65-ECCEC70FAB4D}" dt="2019-12-05T04:35:13.068" v="292" actId="20577"/>
        <pc:sldMkLst>
          <pc:docMk/>
          <pc:sldMk cId="4213557145" sldId="503"/>
        </pc:sldMkLst>
        <pc:spChg chg="mod">
          <ac:chgData name="Benson,Hande" userId="S::hvb22@drexel.edu::0e9e12a8-9d95-4f74-b7d5-e48e819bafe6" providerId="AD" clId="Web-{3FAF64CE-6B9E-4C41-AC65-ECCEC70FAB4D}" dt="2019-12-05T04:35:13.068" v="292" actId="20577"/>
          <ac:spMkLst>
            <pc:docMk/>
            <pc:sldMk cId="4213557145" sldId="503"/>
            <ac:spMk id="6" creationId="{F168F82D-9D51-446E-B4BD-EC25B3A375BC}"/>
          </ac:spMkLst>
        </pc:spChg>
      </pc:sldChg>
      <pc:sldChg chg="modSp">
        <pc:chgData name="Benson,Hande" userId="S::hvb22@drexel.edu::0e9e12a8-9d95-4f74-b7d5-e48e819bafe6" providerId="AD" clId="Web-{3FAF64CE-6B9E-4C41-AC65-ECCEC70FAB4D}" dt="2019-12-05T04:37:05.538" v="347" actId="20577"/>
        <pc:sldMkLst>
          <pc:docMk/>
          <pc:sldMk cId="154785853" sldId="504"/>
        </pc:sldMkLst>
        <pc:spChg chg="mod">
          <ac:chgData name="Benson,Hande" userId="S::hvb22@drexel.edu::0e9e12a8-9d95-4f74-b7d5-e48e819bafe6" providerId="AD" clId="Web-{3FAF64CE-6B9E-4C41-AC65-ECCEC70FAB4D}" dt="2019-12-05T04:37:05.538" v="347" actId="20577"/>
          <ac:spMkLst>
            <pc:docMk/>
            <pc:sldMk cId="154785853" sldId="504"/>
            <ac:spMk id="6" creationId="{F168F82D-9D51-446E-B4BD-EC25B3A375BC}"/>
          </ac:spMkLst>
        </pc:spChg>
      </pc:sldChg>
      <pc:sldChg chg="modSp">
        <pc:chgData name="Benson,Hande" userId="S::hvb22@drexel.edu::0e9e12a8-9d95-4f74-b7d5-e48e819bafe6" providerId="AD" clId="Web-{3FAF64CE-6B9E-4C41-AC65-ECCEC70FAB4D}" dt="2019-12-05T04:40:44.868" v="475" actId="20577"/>
        <pc:sldMkLst>
          <pc:docMk/>
          <pc:sldMk cId="2234689652" sldId="505"/>
        </pc:sldMkLst>
        <pc:spChg chg="mod">
          <ac:chgData name="Benson,Hande" userId="S::hvb22@drexel.edu::0e9e12a8-9d95-4f74-b7d5-e48e819bafe6" providerId="AD" clId="Web-{3FAF64CE-6B9E-4C41-AC65-ECCEC70FAB4D}" dt="2019-12-05T04:40:44.868" v="475" actId="20577"/>
          <ac:spMkLst>
            <pc:docMk/>
            <pc:sldMk cId="2234689652" sldId="505"/>
            <ac:spMk id="6" creationId="{F168F82D-9D51-446E-B4BD-EC25B3A375BC}"/>
          </ac:spMkLst>
        </pc:spChg>
      </pc:sldChg>
      <pc:sldChg chg="modSp">
        <pc:chgData name="Benson,Hande" userId="S::hvb22@drexel.edu::0e9e12a8-9d95-4f74-b7d5-e48e819bafe6" providerId="AD" clId="Web-{3FAF64CE-6B9E-4C41-AC65-ECCEC70FAB4D}" dt="2019-12-05T04:43:46.104" v="578" actId="20577"/>
        <pc:sldMkLst>
          <pc:docMk/>
          <pc:sldMk cId="3588981329" sldId="506"/>
        </pc:sldMkLst>
        <pc:spChg chg="mod">
          <ac:chgData name="Benson,Hande" userId="S::hvb22@drexel.edu::0e9e12a8-9d95-4f74-b7d5-e48e819bafe6" providerId="AD" clId="Web-{3FAF64CE-6B9E-4C41-AC65-ECCEC70FAB4D}" dt="2019-12-05T04:43:46.104" v="578" actId="20577"/>
          <ac:spMkLst>
            <pc:docMk/>
            <pc:sldMk cId="3588981329" sldId="506"/>
            <ac:spMk id="6" creationId="{F168F82D-9D51-446E-B4BD-EC25B3A375BC}"/>
          </ac:spMkLst>
        </pc:spChg>
      </pc:sldChg>
      <pc:sldChg chg="modSp">
        <pc:chgData name="Benson,Hande" userId="S::hvb22@drexel.edu::0e9e12a8-9d95-4f74-b7d5-e48e819bafe6" providerId="AD" clId="Web-{3FAF64CE-6B9E-4C41-AC65-ECCEC70FAB4D}" dt="2019-12-05T04:46:30.309" v="650" actId="20577"/>
        <pc:sldMkLst>
          <pc:docMk/>
          <pc:sldMk cId="1432041004" sldId="507"/>
        </pc:sldMkLst>
        <pc:spChg chg="mod">
          <ac:chgData name="Benson,Hande" userId="S::hvb22@drexel.edu::0e9e12a8-9d95-4f74-b7d5-e48e819bafe6" providerId="AD" clId="Web-{3FAF64CE-6B9E-4C41-AC65-ECCEC70FAB4D}" dt="2019-12-05T04:46:30.309" v="650" actId="20577"/>
          <ac:spMkLst>
            <pc:docMk/>
            <pc:sldMk cId="1432041004" sldId="507"/>
            <ac:spMk id="6" creationId="{F168F82D-9D51-446E-B4BD-EC25B3A375BC}"/>
          </ac:spMkLst>
        </pc:spChg>
      </pc:sldChg>
      <pc:sldChg chg="modSp">
        <pc:chgData name="Benson,Hande" userId="S::hvb22@drexel.edu::0e9e12a8-9d95-4f74-b7d5-e48e819bafe6" providerId="AD" clId="Web-{3FAF64CE-6B9E-4C41-AC65-ECCEC70FAB4D}" dt="2019-12-05T03:59:50.398" v="49" actId="20577"/>
        <pc:sldMkLst>
          <pc:docMk/>
          <pc:sldMk cId="1951418775" sldId="509"/>
        </pc:sldMkLst>
        <pc:spChg chg="mod">
          <ac:chgData name="Benson,Hande" userId="S::hvb22@drexel.edu::0e9e12a8-9d95-4f74-b7d5-e48e819bafe6" providerId="AD" clId="Web-{3FAF64CE-6B9E-4C41-AC65-ECCEC70FAB4D}" dt="2019-12-05T03:59:50.398" v="49" actId="20577"/>
          <ac:spMkLst>
            <pc:docMk/>
            <pc:sldMk cId="1951418775" sldId="509"/>
            <ac:spMk id="7" creationId="{12BEDED1-25F7-427B-BDEF-11C54AE34D57}"/>
          </ac:spMkLst>
        </pc:spChg>
      </pc:sldChg>
      <pc:sldChg chg="modSp">
        <pc:chgData name="Benson,Hande" userId="S::hvb22@drexel.edu::0e9e12a8-9d95-4f74-b7d5-e48e819bafe6" providerId="AD" clId="Web-{3FAF64CE-6B9E-4C41-AC65-ECCEC70FAB4D}" dt="2019-12-05T04:00:17.164" v="60" actId="20577"/>
        <pc:sldMkLst>
          <pc:docMk/>
          <pc:sldMk cId="1302995678" sldId="510"/>
        </pc:sldMkLst>
        <pc:spChg chg="mod">
          <ac:chgData name="Benson,Hande" userId="S::hvb22@drexel.edu::0e9e12a8-9d95-4f74-b7d5-e48e819bafe6" providerId="AD" clId="Web-{3FAF64CE-6B9E-4C41-AC65-ECCEC70FAB4D}" dt="2019-12-05T04:00:17.164" v="60" actId="20577"/>
          <ac:spMkLst>
            <pc:docMk/>
            <pc:sldMk cId="1302995678" sldId="510"/>
            <ac:spMk id="7" creationId="{12BEDED1-25F7-427B-BDEF-11C54AE34D57}"/>
          </ac:spMkLst>
        </pc:spChg>
      </pc:sldChg>
      <pc:sldChg chg="modSp">
        <pc:chgData name="Benson,Hande" userId="S::hvb22@drexel.edu::0e9e12a8-9d95-4f74-b7d5-e48e819bafe6" providerId="AD" clId="Web-{3FAF64CE-6B9E-4C41-AC65-ECCEC70FAB4D}" dt="2019-12-05T04:12:15.481" v="223" actId="20577"/>
        <pc:sldMkLst>
          <pc:docMk/>
          <pc:sldMk cId="491676407" sldId="516"/>
        </pc:sldMkLst>
        <pc:spChg chg="mod">
          <ac:chgData name="Benson,Hande" userId="S::hvb22@drexel.edu::0e9e12a8-9d95-4f74-b7d5-e48e819bafe6" providerId="AD" clId="Web-{3FAF64CE-6B9E-4C41-AC65-ECCEC70FAB4D}" dt="2019-12-05T04:12:15.481" v="223" actId="20577"/>
          <ac:spMkLst>
            <pc:docMk/>
            <pc:sldMk cId="491676407" sldId="516"/>
            <ac:spMk id="4" creationId="{6CEF0D1F-6BB6-414B-8859-9131CA1C47F9}"/>
          </ac:spMkLst>
        </pc:spChg>
      </pc:sldChg>
    </pc:docChg>
  </pc:docChgLst>
  <pc:docChgLst>
    <pc:chgData name="Apurva Tawde" userId="0e7ffb0e-f581-4115-a906-d158ab30ba52" providerId="ADAL" clId="{B50039AB-7F7F-476B-952A-D964E58A95AF}"/>
    <pc:docChg chg="undo custSel modSld">
      <pc:chgData name="Apurva Tawde" userId="0e7ffb0e-f581-4115-a906-d158ab30ba52" providerId="ADAL" clId="{B50039AB-7F7F-476B-952A-D964E58A95AF}" dt="2019-12-05T02:11:54.412" v="267" actId="14100"/>
      <pc:docMkLst>
        <pc:docMk/>
      </pc:docMkLst>
      <pc:sldChg chg="modSp">
        <pc:chgData name="Apurva Tawde" userId="0e7ffb0e-f581-4115-a906-d158ab30ba52" providerId="ADAL" clId="{B50039AB-7F7F-476B-952A-D964E58A95AF}" dt="2019-12-05T02:11:54.412" v="267" actId="14100"/>
        <pc:sldMkLst>
          <pc:docMk/>
          <pc:sldMk cId="0" sldId="256"/>
        </pc:sldMkLst>
        <pc:spChg chg="mod">
          <ac:chgData name="Apurva Tawde" userId="0e7ffb0e-f581-4115-a906-d158ab30ba52" providerId="ADAL" clId="{B50039AB-7F7F-476B-952A-D964E58A95AF}" dt="2019-12-05T02:11:54.412" v="267" actId="14100"/>
          <ac:spMkLst>
            <pc:docMk/>
            <pc:sldMk cId="0" sldId="256"/>
            <ac:spMk id="656" creationId="{00000000-0000-0000-0000-000000000000}"/>
          </ac:spMkLst>
        </pc:spChg>
      </pc:sldChg>
      <pc:sldChg chg="modSp">
        <pc:chgData name="Apurva Tawde" userId="0e7ffb0e-f581-4115-a906-d158ab30ba52" providerId="ADAL" clId="{B50039AB-7F7F-476B-952A-D964E58A95AF}" dt="2019-12-04T23:15:22.039" v="261" actId="208"/>
        <pc:sldMkLst>
          <pc:docMk/>
          <pc:sldMk cId="4020075361" sldId="388"/>
        </pc:sldMkLst>
        <pc:picChg chg="mod">
          <ac:chgData name="Apurva Tawde" userId="0e7ffb0e-f581-4115-a906-d158ab30ba52" providerId="ADAL" clId="{B50039AB-7F7F-476B-952A-D964E58A95AF}" dt="2019-12-04T23:15:22.039" v="261" actId="208"/>
          <ac:picMkLst>
            <pc:docMk/>
            <pc:sldMk cId="4020075361" sldId="388"/>
            <ac:picMk id="2" creationId="{6A746B0B-B068-4ABF-A1FF-75BE52A79787}"/>
          </ac:picMkLst>
        </pc:picChg>
      </pc:sldChg>
      <pc:sldChg chg="modSp">
        <pc:chgData name="Apurva Tawde" userId="0e7ffb0e-f581-4115-a906-d158ab30ba52" providerId="ADAL" clId="{B50039AB-7F7F-476B-952A-D964E58A95AF}" dt="2019-12-04T23:15:19.055" v="260" actId="208"/>
        <pc:sldMkLst>
          <pc:docMk/>
          <pc:sldMk cId="2603195570" sldId="398"/>
        </pc:sldMkLst>
        <pc:picChg chg="mod">
          <ac:chgData name="Apurva Tawde" userId="0e7ffb0e-f581-4115-a906-d158ab30ba52" providerId="ADAL" clId="{B50039AB-7F7F-476B-952A-D964E58A95AF}" dt="2019-12-04T23:15:19.055" v="260" actId="208"/>
          <ac:picMkLst>
            <pc:docMk/>
            <pc:sldMk cId="2603195570" sldId="398"/>
            <ac:picMk id="2" creationId="{BB56FD88-6D71-4B0D-8546-3C2B760FAF3A}"/>
          </ac:picMkLst>
        </pc:picChg>
      </pc:sldChg>
      <pc:sldChg chg="modSp">
        <pc:chgData name="Apurva Tawde" userId="0e7ffb0e-f581-4115-a906-d158ab30ba52" providerId="ADAL" clId="{B50039AB-7F7F-476B-952A-D964E58A95AF}" dt="2019-12-04T23:15:16.407" v="259" actId="208"/>
        <pc:sldMkLst>
          <pc:docMk/>
          <pc:sldMk cId="659780315" sldId="447"/>
        </pc:sldMkLst>
        <pc:picChg chg="mod">
          <ac:chgData name="Apurva Tawde" userId="0e7ffb0e-f581-4115-a906-d158ab30ba52" providerId="ADAL" clId="{B50039AB-7F7F-476B-952A-D964E58A95AF}" dt="2019-12-04T23:15:16.407" v="259" actId="208"/>
          <ac:picMkLst>
            <pc:docMk/>
            <pc:sldMk cId="659780315" sldId="447"/>
            <ac:picMk id="3" creationId="{DBF7A840-D760-465C-8EA8-78728E5982AD}"/>
          </ac:picMkLst>
        </pc:picChg>
      </pc:sldChg>
      <pc:sldChg chg="addSp delSp modSp">
        <pc:chgData name="Apurva Tawde" userId="0e7ffb0e-f581-4115-a906-d158ab30ba52" providerId="ADAL" clId="{B50039AB-7F7F-476B-952A-D964E58A95AF}" dt="2019-12-05T01:33:06.550" v="262" actId="1076"/>
        <pc:sldMkLst>
          <pc:docMk/>
          <pc:sldMk cId="1193479791" sldId="495"/>
        </pc:sldMkLst>
        <pc:spChg chg="mod">
          <ac:chgData name="Apurva Tawde" userId="0e7ffb0e-f581-4115-a906-d158ab30ba52" providerId="ADAL" clId="{B50039AB-7F7F-476B-952A-D964E58A95AF}" dt="2019-12-04T22:43:55.726" v="174" actId="20577"/>
          <ac:spMkLst>
            <pc:docMk/>
            <pc:sldMk cId="1193479791" sldId="495"/>
            <ac:spMk id="6" creationId="{F168F82D-9D51-446E-B4BD-EC25B3A375BC}"/>
          </ac:spMkLst>
        </pc:spChg>
        <pc:picChg chg="add">
          <ac:chgData name="Apurva Tawde" userId="0e7ffb0e-f581-4115-a906-d158ab30ba52" providerId="ADAL" clId="{B50039AB-7F7F-476B-952A-D964E58A95AF}" dt="2019-12-04T22:20:07.796" v="20"/>
          <ac:picMkLst>
            <pc:docMk/>
            <pc:sldMk cId="1193479791" sldId="495"/>
            <ac:picMk id="7" creationId="{3E92ADDC-D972-49FF-BB84-1BCA6FD6663E}"/>
          </ac:picMkLst>
        </pc:picChg>
        <pc:picChg chg="del">
          <ac:chgData name="Apurva Tawde" userId="0e7ffb0e-f581-4115-a906-d158ab30ba52" providerId="ADAL" clId="{B50039AB-7F7F-476B-952A-D964E58A95AF}" dt="2019-12-04T22:19:24.162" v="3" actId="478"/>
          <ac:picMkLst>
            <pc:docMk/>
            <pc:sldMk cId="1193479791" sldId="495"/>
            <ac:picMk id="8" creationId="{7640F296-4B2D-447E-9688-F976D88D1602}"/>
          </ac:picMkLst>
        </pc:picChg>
        <pc:picChg chg="del">
          <ac:chgData name="Apurva Tawde" userId="0e7ffb0e-f581-4115-a906-d158ab30ba52" providerId="ADAL" clId="{B50039AB-7F7F-476B-952A-D964E58A95AF}" dt="2019-12-04T22:19:24.734" v="4" actId="478"/>
          <ac:picMkLst>
            <pc:docMk/>
            <pc:sldMk cId="1193479791" sldId="495"/>
            <ac:picMk id="9" creationId="{97AA1293-FFE2-44A8-B15B-76447C9ACD69}"/>
          </ac:picMkLst>
        </pc:picChg>
        <pc:picChg chg="add mod">
          <ac:chgData name="Apurva Tawde" userId="0e7ffb0e-f581-4115-a906-d158ab30ba52" providerId="ADAL" clId="{B50039AB-7F7F-476B-952A-D964E58A95AF}" dt="2019-12-05T01:33:06.550" v="262" actId="1076"/>
          <ac:picMkLst>
            <pc:docMk/>
            <pc:sldMk cId="1193479791" sldId="495"/>
            <ac:picMk id="10" creationId="{186DFF6D-EDF2-4F67-B71F-C374AB5659B6}"/>
          </ac:picMkLst>
        </pc:picChg>
      </pc:sldChg>
      <pc:sldChg chg="addSp delSp modSp">
        <pc:chgData name="Apurva Tawde" userId="0e7ffb0e-f581-4115-a906-d158ab30ba52" providerId="ADAL" clId="{B50039AB-7F7F-476B-952A-D964E58A95AF}" dt="2019-12-05T01:56:25.934" v="266" actId="1076"/>
        <pc:sldMkLst>
          <pc:docMk/>
          <pc:sldMk cId="2915894558" sldId="496"/>
        </pc:sldMkLst>
        <pc:spChg chg="mod">
          <ac:chgData name="Apurva Tawde" userId="0e7ffb0e-f581-4115-a906-d158ab30ba52" providerId="ADAL" clId="{B50039AB-7F7F-476B-952A-D964E58A95AF}" dt="2019-12-04T22:25:24.397" v="67" actId="20577"/>
          <ac:spMkLst>
            <pc:docMk/>
            <pc:sldMk cId="2915894558" sldId="496"/>
            <ac:spMk id="6" creationId="{F168F82D-9D51-446E-B4BD-EC25B3A375BC}"/>
          </ac:spMkLst>
        </pc:spChg>
        <pc:picChg chg="add mod">
          <ac:chgData name="Apurva Tawde" userId="0e7ffb0e-f581-4115-a906-d158ab30ba52" providerId="ADAL" clId="{B50039AB-7F7F-476B-952A-D964E58A95AF}" dt="2019-12-04T22:24:56.122" v="57" actId="14100"/>
          <ac:picMkLst>
            <pc:docMk/>
            <pc:sldMk cId="2915894558" sldId="496"/>
            <ac:picMk id="7" creationId="{D59D5010-4818-45E7-A649-3538574692D3}"/>
          </ac:picMkLst>
        </pc:picChg>
        <pc:picChg chg="add del mod">
          <ac:chgData name="Apurva Tawde" userId="0e7ffb0e-f581-4115-a906-d158ab30ba52" providerId="ADAL" clId="{B50039AB-7F7F-476B-952A-D964E58A95AF}" dt="2019-12-05T01:56:25.934" v="266" actId="1076"/>
          <ac:picMkLst>
            <pc:docMk/>
            <pc:sldMk cId="2915894558" sldId="496"/>
            <ac:picMk id="8" creationId="{DC8422C4-34F2-4422-8E64-7CA451F21945}"/>
          </ac:picMkLst>
        </pc:picChg>
        <pc:picChg chg="del">
          <ac:chgData name="Apurva Tawde" userId="0e7ffb0e-f581-4115-a906-d158ab30ba52" providerId="ADAL" clId="{B50039AB-7F7F-476B-952A-D964E58A95AF}" dt="2019-12-04T22:19:27.092" v="6" actId="478"/>
          <ac:picMkLst>
            <pc:docMk/>
            <pc:sldMk cId="2915894558" sldId="496"/>
            <ac:picMk id="13" creationId="{05C67CAC-E9BA-46F7-8D65-9C0613683B83}"/>
          </ac:picMkLst>
        </pc:picChg>
        <pc:picChg chg="del">
          <ac:chgData name="Apurva Tawde" userId="0e7ffb0e-f581-4115-a906-d158ab30ba52" providerId="ADAL" clId="{B50039AB-7F7F-476B-952A-D964E58A95AF}" dt="2019-12-04T22:19:26.595" v="5" actId="478"/>
          <ac:picMkLst>
            <pc:docMk/>
            <pc:sldMk cId="2915894558" sldId="496"/>
            <ac:picMk id="14" creationId="{E791F3C4-BE52-46E1-BF32-24407246DF34}"/>
          </ac:picMkLst>
        </pc:picChg>
      </pc:sldChg>
      <pc:sldChg chg="addSp delSp modSp">
        <pc:chgData name="Apurva Tawde" userId="0e7ffb0e-f581-4115-a906-d158ab30ba52" providerId="ADAL" clId="{B50039AB-7F7F-476B-952A-D964E58A95AF}" dt="2019-12-04T22:45:41.930" v="190" actId="1076"/>
        <pc:sldMkLst>
          <pc:docMk/>
          <pc:sldMk cId="3327927976" sldId="497"/>
        </pc:sldMkLst>
        <pc:spChg chg="mod">
          <ac:chgData name="Apurva Tawde" userId="0e7ffb0e-f581-4115-a906-d158ab30ba52" providerId="ADAL" clId="{B50039AB-7F7F-476B-952A-D964E58A95AF}" dt="2019-12-04T22:44:38.302" v="180" actId="20577"/>
          <ac:spMkLst>
            <pc:docMk/>
            <pc:sldMk cId="3327927976" sldId="497"/>
            <ac:spMk id="6" creationId="{F168F82D-9D51-446E-B4BD-EC25B3A375BC}"/>
          </ac:spMkLst>
        </pc:spChg>
        <pc:picChg chg="del">
          <ac:chgData name="Apurva Tawde" userId="0e7ffb0e-f581-4115-a906-d158ab30ba52" providerId="ADAL" clId="{B50039AB-7F7F-476B-952A-D964E58A95AF}" dt="2019-12-04T22:19:33.129" v="8" actId="478"/>
          <ac:picMkLst>
            <pc:docMk/>
            <pc:sldMk cId="3327927976" sldId="497"/>
            <ac:picMk id="7" creationId="{B0CBFCD0-A99A-4C2C-B443-9A5509232BD4}"/>
          </ac:picMkLst>
        </pc:picChg>
        <pc:picChg chg="add del mod">
          <ac:chgData name="Apurva Tawde" userId="0e7ffb0e-f581-4115-a906-d158ab30ba52" providerId="ADAL" clId="{B50039AB-7F7F-476B-952A-D964E58A95AF}" dt="2019-12-04T22:45:12.855" v="181" actId="478"/>
          <ac:picMkLst>
            <pc:docMk/>
            <pc:sldMk cId="3327927976" sldId="497"/>
            <ac:picMk id="8" creationId="{F2B144EE-FE5B-4E3B-BEC6-0AC0C33430EB}"/>
          </ac:picMkLst>
        </pc:picChg>
        <pc:picChg chg="add del mod">
          <ac:chgData name="Apurva Tawde" userId="0e7ffb0e-f581-4115-a906-d158ab30ba52" providerId="ADAL" clId="{B50039AB-7F7F-476B-952A-D964E58A95AF}" dt="2019-12-04T22:45:14.580" v="182" actId="478"/>
          <ac:picMkLst>
            <pc:docMk/>
            <pc:sldMk cId="3327927976" sldId="497"/>
            <ac:picMk id="9" creationId="{97EF32EF-B20E-454C-BB66-6FDE2C5DAEEE}"/>
          </ac:picMkLst>
        </pc:picChg>
        <pc:picChg chg="del">
          <ac:chgData name="Apurva Tawde" userId="0e7ffb0e-f581-4115-a906-d158ab30ba52" providerId="ADAL" clId="{B50039AB-7F7F-476B-952A-D964E58A95AF}" dt="2019-12-04T22:19:32.550" v="7" actId="478"/>
          <ac:picMkLst>
            <pc:docMk/>
            <pc:sldMk cId="3327927976" sldId="497"/>
            <ac:picMk id="10" creationId="{20CCAA28-3FE3-44ED-96F2-9491F96EAD79}"/>
          </ac:picMkLst>
        </pc:picChg>
        <pc:picChg chg="add mod">
          <ac:chgData name="Apurva Tawde" userId="0e7ffb0e-f581-4115-a906-d158ab30ba52" providerId="ADAL" clId="{B50039AB-7F7F-476B-952A-D964E58A95AF}" dt="2019-12-04T22:45:35.985" v="189" actId="1076"/>
          <ac:picMkLst>
            <pc:docMk/>
            <pc:sldMk cId="3327927976" sldId="497"/>
            <ac:picMk id="11" creationId="{B4547D33-AF5B-41C2-8103-FC84EBC6AEEC}"/>
          </ac:picMkLst>
        </pc:picChg>
        <pc:picChg chg="add mod">
          <ac:chgData name="Apurva Tawde" userId="0e7ffb0e-f581-4115-a906-d158ab30ba52" providerId="ADAL" clId="{B50039AB-7F7F-476B-952A-D964E58A95AF}" dt="2019-12-04T22:45:41.930" v="190" actId="1076"/>
          <ac:picMkLst>
            <pc:docMk/>
            <pc:sldMk cId="3327927976" sldId="497"/>
            <ac:picMk id="12" creationId="{B2C50FDB-C825-4321-B1C1-814A8FD402DD}"/>
          </ac:picMkLst>
        </pc:picChg>
      </pc:sldChg>
      <pc:sldChg chg="addSp delSp modSp">
        <pc:chgData name="Apurva Tawde" userId="0e7ffb0e-f581-4115-a906-d158ab30ba52" providerId="ADAL" clId="{B50039AB-7F7F-476B-952A-D964E58A95AF}" dt="2019-12-04T22:47:25.773" v="191" actId="20577"/>
        <pc:sldMkLst>
          <pc:docMk/>
          <pc:sldMk cId="2916081648" sldId="499"/>
        </pc:sldMkLst>
        <pc:spChg chg="mod">
          <ac:chgData name="Apurva Tawde" userId="0e7ffb0e-f581-4115-a906-d158ab30ba52" providerId="ADAL" clId="{B50039AB-7F7F-476B-952A-D964E58A95AF}" dt="2019-12-04T22:47:25.773" v="191" actId="20577"/>
          <ac:spMkLst>
            <pc:docMk/>
            <pc:sldMk cId="2916081648" sldId="499"/>
            <ac:spMk id="6" creationId="{F168F82D-9D51-446E-B4BD-EC25B3A375BC}"/>
          </ac:spMkLst>
        </pc:spChg>
        <pc:picChg chg="del">
          <ac:chgData name="Apurva Tawde" userId="0e7ffb0e-f581-4115-a906-d158ab30ba52" providerId="ADAL" clId="{B50039AB-7F7F-476B-952A-D964E58A95AF}" dt="2019-12-04T22:19:36.361" v="10" actId="478"/>
          <ac:picMkLst>
            <pc:docMk/>
            <pc:sldMk cId="2916081648" sldId="499"/>
            <ac:picMk id="4" creationId="{1B93142A-5F93-4430-9FFE-9051B9AE3EA9}"/>
          </ac:picMkLst>
        </pc:picChg>
        <pc:picChg chg="del">
          <ac:chgData name="Apurva Tawde" userId="0e7ffb0e-f581-4115-a906-d158ab30ba52" providerId="ADAL" clId="{B50039AB-7F7F-476B-952A-D964E58A95AF}" dt="2019-12-04T22:19:35.689" v="9" actId="478"/>
          <ac:picMkLst>
            <pc:docMk/>
            <pc:sldMk cId="2916081648" sldId="499"/>
            <ac:picMk id="5" creationId="{2704483B-02CD-4656-BC6C-BAD3265B99DB}"/>
          </ac:picMkLst>
        </pc:picChg>
        <pc:picChg chg="add del mod">
          <ac:chgData name="Apurva Tawde" userId="0e7ffb0e-f581-4115-a906-d158ab30ba52" providerId="ADAL" clId="{B50039AB-7F7F-476B-952A-D964E58A95AF}" dt="2019-12-04T22:37:11.947" v="118" actId="478"/>
          <ac:picMkLst>
            <pc:docMk/>
            <pc:sldMk cId="2916081648" sldId="499"/>
            <ac:picMk id="7" creationId="{E95C358B-1F2F-43E5-BF88-E8FD98949BB7}"/>
          </ac:picMkLst>
        </pc:picChg>
        <pc:picChg chg="add del mod">
          <ac:chgData name="Apurva Tawde" userId="0e7ffb0e-f581-4115-a906-d158ab30ba52" providerId="ADAL" clId="{B50039AB-7F7F-476B-952A-D964E58A95AF}" dt="2019-12-04T22:37:13.430" v="119" actId="478"/>
          <ac:picMkLst>
            <pc:docMk/>
            <pc:sldMk cId="2916081648" sldId="499"/>
            <ac:picMk id="8" creationId="{A05B7554-0C6D-4C25-B88D-8F32D3F06115}"/>
          </ac:picMkLst>
        </pc:picChg>
        <pc:picChg chg="add mod">
          <ac:chgData name="Apurva Tawde" userId="0e7ffb0e-f581-4115-a906-d158ab30ba52" providerId="ADAL" clId="{B50039AB-7F7F-476B-952A-D964E58A95AF}" dt="2019-12-04T22:37:17.912" v="122" actId="14100"/>
          <ac:picMkLst>
            <pc:docMk/>
            <pc:sldMk cId="2916081648" sldId="499"/>
            <ac:picMk id="9" creationId="{3F1B5F2D-2836-45B1-B418-6BE62485EBA0}"/>
          </ac:picMkLst>
        </pc:picChg>
        <pc:picChg chg="add mod">
          <ac:chgData name="Apurva Tawde" userId="0e7ffb0e-f581-4115-a906-d158ab30ba52" providerId="ADAL" clId="{B50039AB-7F7F-476B-952A-D964E58A95AF}" dt="2019-12-04T22:37:28.721" v="125" actId="14100"/>
          <ac:picMkLst>
            <pc:docMk/>
            <pc:sldMk cId="2916081648" sldId="499"/>
            <ac:picMk id="10" creationId="{835A1DE4-F04C-46EE-B8C8-806E2C71A324}"/>
          </ac:picMkLst>
        </pc:picChg>
      </pc:sldChg>
      <pc:sldChg chg="addSp delSp modSp">
        <pc:chgData name="Apurva Tawde" userId="0e7ffb0e-f581-4115-a906-d158ab30ba52" providerId="ADAL" clId="{B50039AB-7F7F-476B-952A-D964E58A95AF}" dt="2019-12-04T22:48:39.624" v="192" actId="20577"/>
        <pc:sldMkLst>
          <pc:docMk/>
          <pc:sldMk cId="967713798" sldId="500"/>
        </pc:sldMkLst>
        <pc:spChg chg="mod">
          <ac:chgData name="Apurva Tawde" userId="0e7ffb0e-f581-4115-a906-d158ab30ba52" providerId="ADAL" clId="{B50039AB-7F7F-476B-952A-D964E58A95AF}" dt="2019-12-04T22:48:39.624" v="192" actId="20577"/>
          <ac:spMkLst>
            <pc:docMk/>
            <pc:sldMk cId="967713798" sldId="500"/>
            <ac:spMk id="6" creationId="{F168F82D-9D51-446E-B4BD-EC25B3A375BC}"/>
          </ac:spMkLst>
        </pc:spChg>
        <pc:picChg chg="del">
          <ac:chgData name="Apurva Tawde" userId="0e7ffb0e-f581-4115-a906-d158ab30ba52" providerId="ADAL" clId="{B50039AB-7F7F-476B-952A-D964E58A95AF}" dt="2019-12-04T22:19:39.671" v="12" actId="478"/>
          <ac:picMkLst>
            <pc:docMk/>
            <pc:sldMk cId="967713798" sldId="500"/>
            <ac:picMk id="4" creationId="{D0230E28-41A3-41E0-A821-0CE55493DC45}"/>
          </ac:picMkLst>
        </pc:picChg>
        <pc:picChg chg="del">
          <ac:chgData name="Apurva Tawde" userId="0e7ffb0e-f581-4115-a906-d158ab30ba52" providerId="ADAL" clId="{B50039AB-7F7F-476B-952A-D964E58A95AF}" dt="2019-12-04T22:19:39.176" v="11" actId="478"/>
          <ac:picMkLst>
            <pc:docMk/>
            <pc:sldMk cId="967713798" sldId="500"/>
            <ac:picMk id="5" creationId="{BF458E61-0633-4FFC-A6FD-66BD5AEA501B}"/>
          </ac:picMkLst>
        </pc:picChg>
        <pc:picChg chg="add del mod">
          <ac:chgData name="Apurva Tawde" userId="0e7ffb0e-f581-4115-a906-d158ab30ba52" providerId="ADAL" clId="{B50039AB-7F7F-476B-952A-D964E58A95AF}" dt="2019-12-04T22:20:03.641" v="19"/>
          <ac:picMkLst>
            <pc:docMk/>
            <pc:sldMk cId="967713798" sldId="500"/>
            <ac:picMk id="7" creationId="{129794E7-FC57-4462-B7E4-595002B58FFB}"/>
          </ac:picMkLst>
        </pc:picChg>
        <pc:picChg chg="add del mod">
          <ac:chgData name="Apurva Tawde" userId="0e7ffb0e-f581-4115-a906-d158ab30ba52" providerId="ADAL" clId="{B50039AB-7F7F-476B-952A-D964E58A95AF}" dt="2019-12-04T22:20:03.641" v="19"/>
          <ac:picMkLst>
            <pc:docMk/>
            <pc:sldMk cId="967713798" sldId="500"/>
            <ac:picMk id="8" creationId="{81033681-B699-4550-BEFF-94381F0DD962}"/>
          </ac:picMkLst>
        </pc:picChg>
        <pc:picChg chg="add mod">
          <ac:chgData name="Apurva Tawde" userId="0e7ffb0e-f581-4115-a906-d158ab30ba52" providerId="ADAL" clId="{B50039AB-7F7F-476B-952A-D964E58A95AF}" dt="2019-12-04T22:36:04.559" v="114" actId="14100"/>
          <ac:picMkLst>
            <pc:docMk/>
            <pc:sldMk cId="967713798" sldId="500"/>
            <ac:picMk id="9" creationId="{2573651E-F8AA-4012-85C4-A005F177BB94}"/>
          </ac:picMkLst>
        </pc:picChg>
        <pc:picChg chg="add mod">
          <ac:chgData name="Apurva Tawde" userId="0e7ffb0e-f581-4115-a906-d158ab30ba52" providerId="ADAL" clId="{B50039AB-7F7F-476B-952A-D964E58A95AF}" dt="2019-12-04T22:36:16.992" v="117" actId="14100"/>
          <ac:picMkLst>
            <pc:docMk/>
            <pc:sldMk cId="967713798" sldId="500"/>
            <ac:picMk id="10" creationId="{256DC295-8DAD-4AC9-9BAA-6DAEE855D800}"/>
          </ac:picMkLst>
        </pc:picChg>
      </pc:sldChg>
      <pc:sldChg chg="addSp delSp modSp">
        <pc:chgData name="Apurva Tawde" userId="0e7ffb0e-f581-4115-a906-d158ab30ba52" providerId="ADAL" clId="{B50039AB-7F7F-476B-952A-D964E58A95AF}" dt="2019-12-04T23:15:13.350" v="258" actId="208"/>
        <pc:sldMkLst>
          <pc:docMk/>
          <pc:sldMk cId="677666309" sldId="515"/>
        </pc:sldMkLst>
        <pc:spChg chg="mod">
          <ac:chgData name="Apurva Tawde" userId="0e7ffb0e-f581-4115-a906-d158ab30ba52" providerId="ADAL" clId="{B50039AB-7F7F-476B-952A-D964E58A95AF}" dt="2019-12-04T22:57:36.899" v="226" actId="20577"/>
          <ac:spMkLst>
            <pc:docMk/>
            <pc:sldMk cId="677666309" sldId="515"/>
            <ac:spMk id="4" creationId="{484A79FC-D229-4F04-A5DE-61F9553220DC}"/>
          </ac:spMkLst>
        </pc:spChg>
        <pc:grpChg chg="del">
          <ac:chgData name="Apurva Tawde" userId="0e7ffb0e-f581-4115-a906-d158ab30ba52" providerId="ADAL" clId="{B50039AB-7F7F-476B-952A-D964E58A95AF}" dt="2019-12-04T22:15:42.883" v="2" actId="478"/>
          <ac:grpSpMkLst>
            <pc:docMk/>
            <pc:sldMk cId="677666309" sldId="515"/>
            <ac:grpSpMk id="24" creationId="{2EE59EE5-D738-43E1-BB6A-79DBE454685E}"/>
          </ac:grpSpMkLst>
        </pc:grpChg>
        <pc:grpChg chg="del mod">
          <ac:chgData name="Apurva Tawde" userId="0e7ffb0e-f581-4115-a906-d158ab30ba52" providerId="ADAL" clId="{B50039AB-7F7F-476B-952A-D964E58A95AF}" dt="2019-12-04T22:15:40.980" v="1" actId="478"/>
          <ac:grpSpMkLst>
            <pc:docMk/>
            <pc:sldMk cId="677666309" sldId="515"/>
            <ac:grpSpMk id="25" creationId="{613DC07E-8CEB-4B10-B832-0022423F0E35}"/>
          </ac:grpSpMkLst>
        </pc:grpChg>
        <pc:grpChg chg="del">
          <ac:chgData name="Apurva Tawde" userId="0e7ffb0e-f581-4115-a906-d158ab30ba52" providerId="ADAL" clId="{B50039AB-7F7F-476B-952A-D964E58A95AF}" dt="2019-12-04T22:53:11.267" v="199" actId="478"/>
          <ac:grpSpMkLst>
            <pc:docMk/>
            <pc:sldMk cId="677666309" sldId="515"/>
            <ac:grpSpMk id="41" creationId="{1FD04C13-BA6B-478F-8EAC-A33B59F2D0BD}"/>
          </ac:grpSpMkLst>
        </pc:grpChg>
        <pc:graphicFrameChg chg="add del mod modGraphic">
          <ac:chgData name="Apurva Tawde" userId="0e7ffb0e-f581-4115-a906-d158ab30ba52" providerId="ADAL" clId="{B50039AB-7F7F-476B-952A-D964E58A95AF}" dt="2019-12-04T22:56:26.615" v="210"/>
          <ac:graphicFrameMkLst>
            <pc:docMk/>
            <pc:sldMk cId="677666309" sldId="515"/>
            <ac:graphicFrameMk id="11" creationId="{64EC59A6-8545-47CB-99BB-561EB38E3983}"/>
          </ac:graphicFrameMkLst>
        </pc:graphicFrameChg>
        <pc:graphicFrameChg chg="add del">
          <ac:chgData name="Apurva Tawde" userId="0e7ffb0e-f581-4115-a906-d158ab30ba52" providerId="ADAL" clId="{B50039AB-7F7F-476B-952A-D964E58A95AF}" dt="2019-12-04T22:56:40.884" v="216"/>
          <ac:graphicFrameMkLst>
            <pc:docMk/>
            <pc:sldMk cId="677666309" sldId="515"/>
            <ac:graphicFrameMk id="30" creationId="{7A6507FC-5D07-4E67-8367-E5C037C7FFA0}"/>
          </ac:graphicFrameMkLst>
        </pc:graphicFrameChg>
        <pc:picChg chg="del">
          <ac:chgData name="Apurva Tawde" userId="0e7ffb0e-f581-4115-a906-d158ab30ba52" providerId="ADAL" clId="{B50039AB-7F7F-476B-952A-D964E58A95AF}" dt="2019-12-04T22:52:51.901" v="193" actId="478"/>
          <ac:picMkLst>
            <pc:docMk/>
            <pc:sldMk cId="677666309" sldId="515"/>
            <ac:picMk id="3" creationId="{AF3E788F-4F15-4238-956A-F018C9B4D605}"/>
          </ac:picMkLst>
        </pc:picChg>
        <pc:picChg chg="add mod">
          <ac:chgData name="Apurva Tawde" userId="0e7ffb0e-f581-4115-a906-d158ab30ba52" providerId="ADAL" clId="{B50039AB-7F7F-476B-952A-D964E58A95AF}" dt="2019-12-04T23:15:13.350" v="258" actId="208"/>
          <ac:picMkLst>
            <pc:docMk/>
            <pc:sldMk cId="677666309" sldId="515"/>
            <ac:picMk id="10" creationId="{E38B0CB6-0076-47E3-8550-707A78A0A09E}"/>
          </ac:picMkLst>
        </pc:picChg>
        <pc:picChg chg="add mod">
          <ac:chgData name="Apurva Tawde" userId="0e7ffb0e-f581-4115-a906-d158ab30ba52" providerId="ADAL" clId="{B50039AB-7F7F-476B-952A-D964E58A95AF}" dt="2019-12-04T22:57:42.982" v="228" actId="14100"/>
          <ac:picMkLst>
            <pc:docMk/>
            <pc:sldMk cId="677666309" sldId="515"/>
            <ac:picMk id="42" creationId="{13448E81-9EAD-429D-AEFC-A24DA4C3D99C}"/>
          </ac:picMkLst>
        </pc:picChg>
        <pc:inkChg chg="del">
          <ac:chgData name="Apurva Tawde" userId="0e7ffb0e-f581-4115-a906-d158ab30ba52" providerId="ADAL" clId="{B50039AB-7F7F-476B-952A-D964E58A95AF}" dt="2019-12-04T22:52:55.128" v="194" actId="478"/>
          <ac:inkMkLst>
            <pc:docMk/>
            <pc:sldMk cId="677666309" sldId="515"/>
            <ac:inkMk id="2" creationId="{3F04F0FA-426F-4DF1-817E-7CF46466847A}"/>
          </ac:inkMkLst>
        </pc:inkChg>
        <pc:inkChg chg="del">
          <ac:chgData name="Apurva Tawde" userId="0e7ffb0e-f581-4115-a906-d158ab30ba52" providerId="ADAL" clId="{B50039AB-7F7F-476B-952A-D964E58A95AF}" dt="2019-12-04T22:52:58.007" v="195" actId="478"/>
          <ac:inkMkLst>
            <pc:docMk/>
            <pc:sldMk cId="677666309" sldId="515"/>
            <ac:inkMk id="6" creationId="{7584D5DD-08BF-48D6-A0DA-657CD05BA110}"/>
          </ac:inkMkLst>
        </pc:inkChg>
      </pc:sldChg>
      <pc:sldChg chg="addSp delSp modSp">
        <pc:chgData name="Apurva Tawde" userId="0e7ffb0e-f581-4115-a906-d158ab30ba52" providerId="ADAL" clId="{B50039AB-7F7F-476B-952A-D964E58A95AF}" dt="2019-12-04T23:15:06.172" v="257" actId="208"/>
        <pc:sldMkLst>
          <pc:docMk/>
          <pc:sldMk cId="491676407" sldId="516"/>
        </pc:sldMkLst>
        <pc:spChg chg="mod">
          <ac:chgData name="Apurva Tawde" userId="0e7ffb0e-f581-4115-a906-d158ab30ba52" providerId="ADAL" clId="{B50039AB-7F7F-476B-952A-D964E58A95AF}" dt="2019-12-04T23:12:53.573" v="250" actId="207"/>
          <ac:spMkLst>
            <pc:docMk/>
            <pc:sldMk cId="491676407" sldId="516"/>
            <ac:spMk id="4" creationId="{6CEF0D1F-6BB6-414B-8859-9131CA1C47F9}"/>
          </ac:spMkLst>
        </pc:spChg>
        <pc:spChg chg="mod">
          <ac:chgData name="Apurva Tawde" userId="0e7ffb0e-f581-4115-a906-d158ab30ba52" providerId="ADAL" clId="{B50039AB-7F7F-476B-952A-D964E58A95AF}" dt="2019-12-04T23:10:27.257" v="237" actId="1076"/>
          <ac:spMkLst>
            <pc:docMk/>
            <pc:sldMk cId="491676407" sldId="516"/>
            <ac:spMk id="5" creationId="{A93C0CD4-733F-124B-8AAD-7EF64B7B5C52}"/>
          </ac:spMkLst>
        </pc:spChg>
        <pc:grpChg chg="del">
          <ac:chgData name="Apurva Tawde" userId="0e7ffb0e-f581-4115-a906-d158ab30ba52" providerId="ADAL" clId="{B50039AB-7F7F-476B-952A-D964E58A95AF}" dt="2019-12-04T23:10:18.252" v="235" actId="478"/>
          <ac:grpSpMkLst>
            <pc:docMk/>
            <pc:sldMk cId="491676407" sldId="516"/>
            <ac:grpSpMk id="35" creationId="{0725C272-40CB-41E8-84E1-86B97AD53FC4}"/>
          </ac:grpSpMkLst>
        </pc:grpChg>
        <pc:picChg chg="del">
          <ac:chgData name="Apurva Tawde" userId="0e7ffb0e-f581-4115-a906-d158ab30ba52" providerId="ADAL" clId="{B50039AB-7F7F-476B-952A-D964E58A95AF}" dt="2019-12-04T23:10:09.253" v="231" actId="478"/>
          <ac:picMkLst>
            <pc:docMk/>
            <pc:sldMk cId="491676407" sldId="516"/>
            <ac:picMk id="8" creationId="{449055A4-ACFA-436D-BAD2-B00BB0323640}"/>
          </ac:picMkLst>
        </pc:picChg>
        <pc:picChg chg="add del mod">
          <ac:chgData name="Apurva Tawde" userId="0e7ffb0e-f581-4115-a906-d158ab30ba52" providerId="ADAL" clId="{B50039AB-7F7F-476B-952A-D964E58A95AF}" dt="2019-12-04T23:12:09.255" v="240" actId="478"/>
          <ac:picMkLst>
            <pc:docMk/>
            <pc:sldMk cId="491676407" sldId="516"/>
            <ac:picMk id="36" creationId="{7D64567D-48B8-48A7-A3BA-0215ED289228}"/>
          </ac:picMkLst>
        </pc:picChg>
        <pc:picChg chg="add del mod">
          <ac:chgData name="Apurva Tawde" userId="0e7ffb0e-f581-4115-a906-d158ab30ba52" providerId="ADAL" clId="{B50039AB-7F7F-476B-952A-D964E58A95AF}" dt="2019-12-04T23:14:50.302" v="251" actId="478"/>
          <ac:picMkLst>
            <pc:docMk/>
            <pc:sldMk cId="491676407" sldId="516"/>
            <ac:picMk id="37" creationId="{3D5C0A4A-AC8F-4C4C-8712-1A2C14AA6E3D}"/>
          </ac:picMkLst>
        </pc:picChg>
        <pc:picChg chg="add mod">
          <ac:chgData name="Apurva Tawde" userId="0e7ffb0e-f581-4115-a906-d158ab30ba52" providerId="ADAL" clId="{B50039AB-7F7F-476B-952A-D964E58A95AF}" dt="2019-12-04T23:15:06.172" v="257" actId="208"/>
          <ac:picMkLst>
            <pc:docMk/>
            <pc:sldMk cId="491676407" sldId="516"/>
            <ac:picMk id="38" creationId="{935E3EBE-627D-46BA-9F1B-D582562D1BEC}"/>
          </ac:picMkLst>
        </pc:picChg>
      </pc:sldChg>
    </pc:docChg>
  </pc:docChgLst>
  <pc:docChgLst>
    <pc:chgData name="Liu,Zijing" userId="S::zl477@drexel.edu::8c09fc68-3b8a-4ce2-b913-ea0ee70e4f10" providerId="AD" clId="Web-{0DABCE89-F1C1-0FF0-7865-54249A0E0A0E}"/>
    <pc:docChg chg="modSld">
      <pc:chgData name="Liu,Zijing" userId="S::zl477@drexel.edu::8c09fc68-3b8a-4ce2-b913-ea0ee70e4f10" providerId="AD" clId="Web-{0DABCE89-F1C1-0FF0-7865-54249A0E0A0E}" dt="2019-12-05T00:15:11.476" v="47"/>
      <pc:docMkLst>
        <pc:docMk/>
      </pc:docMkLst>
      <pc:sldChg chg="modNotes">
        <pc:chgData name="Liu,Zijing" userId="S::zl477@drexel.edu::8c09fc68-3b8a-4ce2-b913-ea0ee70e4f10" providerId="AD" clId="Web-{0DABCE89-F1C1-0FF0-7865-54249A0E0A0E}" dt="2019-12-05T00:14:03.113" v="40"/>
        <pc:sldMkLst>
          <pc:docMk/>
          <pc:sldMk cId="0" sldId="258"/>
        </pc:sldMkLst>
      </pc:sldChg>
      <pc:sldChg chg="addSp modSp">
        <pc:chgData name="Liu,Zijing" userId="S::zl477@drexel.edu::8c09fc68-3b8a-4ce2-b913-ea0ee70e4f10" providerId="AD" clId="Web-{0DABCE89-F1C1-0FF0-7865-54249A0E0A0E}" dt="2019-12-05T00:13:50.285" v="37" actId="20577"/>
        <pc:sldMkLst>
          <pc:docMk/>
          <pc:sldMk cId="406923437" sldId="335"/>
        </pc:sldMkLst>
        <pc:spChg chg="add mod">
          <ac:chgData name="Liu,Zijing" userId="S::zl477@drexel.edu::8c09fc68-3b8a-4ce2-b913-ea0ee70e4f10" providerId="AD" clId="Web-{0DABCE89-F1C1-0FF0-7865-54249A0E0A0E}" dt="2019-12-05T00:13:50.285" v="37" actId="20577"/>
          <ac:spMkLst>
            <pc:docMk/>
            <pc:sldMk cId="406923437" sldId="335"/>
            <ac:spMk id="3" creationId="{4423E346-91C8-4CD7-997A-B5DA2FD3A56E}"/>
          </ac:spMkLst>
        </pc:spChg>
      </pc:sldChg>
      <pc:sldChg chg="modNotes">
        <pc:chgData name="Liu,Zijing" userId="S::zl477@drexel.edu::8c09fc68-3b8a-4ce2-b913-ea0ee70e4f10" providerId="AD" clId="Web-{0DABCE89-F1C1-0FF0-7865-54249A0E0A0E}" dt="2019-12-05T00:13:11.079" v="0"/>
        <pc:sldMkLst>
          <pc:docMk/>
          <pc:sldMk cId="181117750" sldId="367"/>
        </pc:sldMkLst>
      </pc:sldChg>
      <pc:sldChg chg="modNotes">
        <pc:chgData name="Liu,Zijing" userId="S::zl477@drexel.edu::8c09fc68-3b8a-4ce2-b913-ea0ee70e4f10" providerId="AD" clId="Web-{0DABCE89-F1C1-0FF0-7865-54249A0E0A0E}" dt="2019-12-05T00:14:26.239" v="44"/>
        <pc:sldMkLst>
          <pc:docMk/>
          <pc:sldMk cId="68212427" sldId="368"/>
        </pc:sldMkLst>
      </pc:sldChg>
      <pc:sldChg chg="modNotes">
        <pc:chgData name="Liu,Zijing" userId="S::zl477@drexel.edu::8c09fc68-3b8a-4ce2-b913-ea0ee70e4f10" providerId="AD" clId="Web-{0DABCE89-F1C1-0FF0-7865-54249A0E0A0E}" dt="2019-12-05T00:14:13.832" v="42"/>
        <pc:sldMkLst>
          <pc:docMk/>
          <pc:sldMk cId="1133669599" sldId="512"/>
        </pc:sldMkLst>
      </pc:sldChg>
      <pc:sldChg chg="modNotes">
        <pc:chgData name="Liu,Zijing" userId="S::zl477@drexel.edu::8c09fc68-3b8a-4ce2-b913-ea0ee70e4f10" providerId="AD" clId="Web-{0DABCE89-F1C1-0FF0-7865-54249A0E0A0E}" dt="2019-12-05T00:15:11.476" v="47"/>
        <pc:sldMkLst>
          <pc:docMk/>
          <pc:sldMk cId="2952245851" sldId="513"/>
        </pc:sldMkLst>
      </pc:sldChg>
      <pc:sldChg chg="modNotes">
        <pc:chgData name="Liu,Zijing" userId="S::zl477@drexel.edu::8c09fc68-3b8a-4ce2-b913-ea0ee70e4f10" providerId="AD" clId="Web-{0DABCE89-F1C1-0FF0-7865-54249A0E0A0E}" dt="2019-12-05T00:14:44.787" v="46"/>
        <pc:sldMkLst>
          <pc:docMk/>
          <pc:sldMk cId="3030205789" sldId="514"/>
        </pc:sldMkLst>
      </pc:sldChg>
    </pc:docChg>
  </pc:docChgLst>
  <pc:docChgLst>
    <pc:chgData name="Chaudhary,Siddharth" userId="S::sc3787@drexel.edu::3b29b73e-954d-41ae-8f37-9596d0a7d500" providerId="AD" clId="Web-{11C3353D-96D7-95B7-28BB-C945372B0255}"/>
    <pc:docChg chg="modSld">
      <pc:chgData name="Chaudhary,Siddharth" userId="S::sc3787@drexel.edu::3b29b73e-954d-41ae-8f37-9596d0a7d500" providerId="AD" clId="Web-{11C3353D-96D7-95B7-28BB-C945372B0255}" dt="2019-12-04T22:18:06.969" v="2" actId="1076"/>
      <pc:docMkLst>
        <pc:docMk/>
      </pc:docMkLst>
      <pc:sldChg chg="modSp">
        <pc:chgData name="Chaudhary,Siddharth" userId="S::sc3787@drexel.edu::3b29b73e-954d-41ae-8f37-9596d0a7d500" providerId="AD" clId="Web-{11C3353D-96D7-95B7-28BB-C945372B0255}" dt="2019-12-04T22:18:06.969" v="2" actId="1076"/>
        <pc:sldMkLst>
          <pc:docMk/>
          <pc:sldMk cId="1302995678" sldId="510"/>
        </pc:sldMkLst>
        <pc:spChg chg="mod">
          <ac:chgData name="Chaudhary,Siddharth" userId="S::sc3787@drexel.edu::3b29b73e-954d-41ae-8f37-9596d0a7d500" providerId="AD" clId="Web-{11C3353D-96D7-95B7-28BB-C945372B0255}" dt="2019-12-04T22:17:53.844" v="1" actId="1076"/>
          <ac:spMkLst>
            <pc:docMk/>
            <pc:sldMk cId="1302995678" sldId="510"/>
            <ac:spMk id="15" creationId="{1194D20E-0752-46BC-A6B6-5BB292EF91DB}"/>
          </ac:spMkLst>
        </pc:spChg>
        <pc:spChg chg="mod">
          <ac:chgData name="Chaudhary,Siddharth" userId="S::sc3787@drexel.edu::3b29b73e-954d-41ae-8f37-9596d0a7d500" providerId="AD" clId="Web-{11C3353D-96D7-95B7-28BB-C945372B0255}" dt="2019-12-04T22:18:06.969" v="2" actId="1076"/>
          <ac:spMkLst>
            <pc:docMk/>
            <pc:sldMk cId="1302995678" sldId="510"/>
            <ac:spMk id="16" creationId="{C4B5E385-E18A-4FC7-BD4B-7DFDBE627C7C}"/>
          </ac:spMkLst>
        </pc:spChg>
      </pc:sldChg>
    </pc:docChg>
  </pc:docChgLst>
  <pc:docChgLst>
    <pc:chgData name="Li,Jingyi" userId="S::jl3792@drexel.edu::f6006a96-7da6-4eea-976e-94275dbec90e" providerId="AD" clId="Web-{DD029113-B8EF-4C99-37B8-F79153CC9CBE}"/>
    <pc:docChg chg="delSld">
      <pc:chgData name="Li,Jingyi" userId="S::jl3792@drexel.edu::f6006a96-7da6-4eea-976e-94275dbec90e" providerId="AD" clId="Web-{DD029113-B8EF-4C99-37B8-F79153CC9CBE}" dt="2019-12-04T17:26:06.335" v="0"/>
      <pc:docMkLst>
        <pc:docMk/>
      </pc:docMkLst>
      <pc:sldChg chg="del">
        <pc:chgData name="Li,Jingyi" userId="S::jl3792@drexel.edu::f6006a96-7da6-4eea-976e-94275dbec90e" providerId="AD" clId="Web-{DD029113-B8EF-4C99-37B8-F79153CC9CBE}" dt="2019-12-04T17:26:06.335" v="0"/>
        <pc:sldMkLst>
          <pc:docMk/>
          <pc:sldMk cId="0" sldId="260"/>
        </pc:sldMkLst>
      </pc:sldChg>
    </pc:docChg>
  </pc:docChgLst>
  <pc:docChgLst>
    <pc:chgData name="Tan,Ao" userId="S::at638@drexel.edu::2d790864-ef6c-4ea4-94c9-fe38062333e6" providerId="AD" clId="Web-{E70E7F80-27EC-8233-0404-6B5C2F3D956A}"/>
    <pc:docChg chg="addSld modSld">
      <pc:chgData name="Tan,Ao" userId="S::at638@drexel.edu::2d790864-ef6c-4ea4-94c9-fe38062333e6" providerId="AD" clId="Web-{E70E7F80-27EC-8233-0404-6B5C2F3D956A}" dt="2019-12-04T23:55:22.932" v="571" actId="14100"/>
      <pc:docMkLst>
        <pc:docMk/>
      </pc:docMkLst>
      <pc:sldChg chg="modSp">
        <pc:chgData name="Tan,Ao" userId="S::at638@drexel.edu::2d790864-ef6c-4ea4-94c9-fe38062333e6" providerId="AD" clId="Web-{E70E7F80-27EC-8233-0404-6B5C2F3D956A}" dt="2019-12-04T23:54:20.901" v="559" actId="20577"/>
        <pc:sldMkLst>
          <pc:docMk/>
          <pc:sldMk cId="4288419135" sldId="457"/>
        </pc:sldMkLst>
        <pc:spChg chg="mod">
          <ac:chgData name="Tan,Ao" userId="S::at638@drexel.edu::2d790864-ef6c-4ea4-94c9-fe38062333e6" providerId="AD" clId="Web-{E70E7F80-27EC-8233-0404-6B5C2F3D956A}" dt="2019-12-04T23:54:20.901" v="559" actId="20577"/>
          <ac:spMkLst>
            <pc:docMk/>
            <pc:sldMk cId="4288419135" sldId="457"/>
            <ac:spMk id="3" creationId="{162C2034-813E-4C14-9276-A3F5F3BBE4C3}"/>
          </ac:spMkLst>
        </pc:spChg>
      </pc:sldChg>
      <pc:sldChg chg="addSp delSp modSp">
        <pc:chgData name="Tan,Ao" userId="S::at638@drexel.edu::2d790864-ef6c-4ea4-94c9-fe38062333e6" providerId="AD" clId="Web-{E70E7F80-27EC-8233-0404-6B5C2F3D956A}" dt="2019-12-04T23:53:43.245" v="550" actId="20577"/>
        <pc:sldMkLst>
          <pc:docMk/>
          <pc:sldMk cId="1133669599" sldId="512"/>
        </pc:sldMkLst>
        <pc:spChg chg="mod">
          <ac:chgData name="Tan,Ao" userId="S::at638@drexel.edu::2d790864-ef6c-4ea4-94c9-fe38062333e6" providerId="AD" clId="Web-{E70E7F80-27EC-8233-0404-6B5C2F3D956A}" dt="2019-12-04T23:50:25.260" v="307" actId="1076"/>
          <ac:spMkLst>
            <pc:docMk/>
            <pc:sldMk cId="1133669599" sldId="512"/>
            <ac:spMk id="53" creationId="{4D348971-B44E-C949-9E98-309DECAFB0BD}"/>
          </ac:spMkLst>
        </pc:spChg>
        <pc:spChg chg="mod">
          <ac:chgData name="Tan,Ao" userId="S::at638@drexel.edu::2d790864-ef6c-4ea4-94c9-fe38062333e6" providerId="AD" clId="Web-{E70E7F80-27EC-8233-0404-6B5C2F3D956A}" dt="2019-12-04T23:53:43.245" v="550" actId="20577"/>
          <ac:spMkLst>
            <pc:docMk/>
            <pc:sldMk cId="1133669599" sldId="512"/>
            <ac:spMk id="54" creationId="{528CBA3B-5AE7-3141-BA20-925C68A0737A}"/>
          </ac:spMkLst>
        </pc:spChg>
        <pc:grpChg chg="del">
          <ac:chgData name="Tan,Ao" userId="S::at638@drexel.edu::2d790864-ef6c-4ea4-94c9-fe38062333e6" providerId="AD" clId="Web-{E70E7F80-27EC-8233-0404-6B5C2F3D956A}" dt="2019-12-04T23:15:14.949" v="56"/>
          <ac:grpSpMkLst>
            <pc:docMk/>
            <pc:sldMk cId="1133669599" sldId="512"/>
            <ac:grpSpMk id="5" creationId="{8BF7910E-9F23-4214-AE98-373DD4E10332}"/>
          </ac:grpSpMkLst>
        </pc:grpChg>
        <pc:grpChg chg="del">
          <ac:chgData name="Tan,Ao" userId="S::at638@drexel.edu::2d790864-ef6c-4ea4-94c9-fe38062333e6" providerId="AD" clId="Web-{E70E7F80-27EC-8233-0404-6B5C2F3D956A}" dt="2019-12-04T23:15:22.683" v="58"/>
          <ac:grpSpMkLst>
            <pc:docMk/>
            <pc:sldMk cId="1133669599" sldId="512"/>
            <ac:grpSpMk id="18" creationId="{F1B2D0A9-4FFD-4459-91E7-68A49046F5FC}"/>
          </ac:grpSpMkLst>
        </pc:grpChg>
        <pc:picChg chg="mod">
          <ac:chgData name="Tan,Ao" userId="S::at638@drexel.edu::2d790864-ef6c-4ea4-94c9-fe38062333e6" providerId="AD" clId="Web-{E70E7F80-27EC-8233-0404-6B5C2F3D956A}" dt="2019-12-04T23:50:32.948" v="311" actId="1076"/>
          <ac:picMkLst>
            <pc:docMk/>
            <pc:sldMk cId="1133669599" sldId="512"/>
            <ac:picMk id="7" creationId="{5A76C342-730F-4DB6-82A1-9F9D2256A715}"/>
          </ac:picMkLst>
        </pc:picChg>
        <pc:picChg chg="del">
          <ac:chgData name="Tan,Ao" userId="S::at638@drexel.edu::2d790864-ef6c-4ea4-94c9-fe38062333e6" providerId="AD" clId="Web-{E70E7F80-27EC-8233-0404-6B5C2F3D956A}" dt="2019-12-04T23:15:20.402" v="57"/>
          <ac:picMkLst>
            <pc:docMk/>
            <pc:sldMk cId="1133669599" sldId="512"/>
            <ac:picMk id="9" creationId="{3C878BA5-633B-4667-A0F7-BE97DD2B6944}"/>
          </ac:picMkLst>
        </pc:picChg>
        <pc:picChg chg="add mod">
          <ac:chgData name="Tan,Ao" userId="S::at638@drexel.edu::2d790864-ef6c-4ea4-94c9-fe38062333e6" providerId="AD" clId="Web-{E70E7F80-27EC-8233-0404-6B5C2F3D956A}" dt="2019-12-04T23:25:18.573" v="63" actId="14100"/>
          <ac:picMkLst>
            <pc:docMk/>
            <pc:sldMk cId="1133669599" sldId="512"/>
            <ac:picMk id="19" creationId="{2E86574A-B139-4F18-AF4F-4911B6C7BE7F}"/>
          </ac:picMkLst>
        </pc:picChg>
      </pc:sldChg>
      <pc:sldChg chg="addSp delSp modSp mod setBg">
        <pc:chgData name="Tan,Ao" userId="S::at638@drexel.edu::2d790864-ef6c-4ea4-94c9-fe38062333e6" providerId="AD" clId="Web-{E70E7F80-27EC-8233-0404-6B5C2F3D956A}" dt="2019-12-04T23:44:54.307" v="79" actId="14100"/>
        <pc:sldMkLst>
          <pc:docMk/>
          <pc:sldMk cId="2952245851" sldId="513"/>
        </pc:sldMkLst>
        <pc:grpChg chg="del">
          <ac:chgData name="Tan,Ao" userId="S::at638@drexel.edu::2d790864-ef6c-4ea4-94c9-fe38062333e6" providerId="AD" clId="Web-{E70E7F80-27EC-8233-0404-6B5C2F3D956A}" dt="2019-12-04T22:54:53.450" v="5"/>
          <ac:grpSpMkLst>
            <pc:docMk/>
            <pc:sldMk cId="2952245851" sldId="513"/>
            <ac:grpSpMk id="12" creationId="{1E727338-FA98-4E7C-94CE-0C6A9B8863A6}"/>
          </ac:grpSpMkLst>
        </pc:grpChg>
        <pc:graphicFrameChg chg="add del mod">
          <ac:chgData name="Tan,Ao" userId="S::at638@drexel.edu::2d790864-ef6c-4ea4-94c9-fe38062333e6" providerId="AD" clId="Web-{E70E7F80-27EC-8233-0404-6B5C2F3D956A}" dt="2019-12-04T22:51:34.653" v="3"/>
          <ac:graphicFrameMkLst>
            <pc:docMk/>
            <pc:sldMk cId="2952245851" sldId="513"/>
            <ac:graphicFrameMk id="14" creationId="{8CAF52D1-FD32-429D-BBB0-8B10150548B5}"/>
          </ac:graphicFrameMkLst>
        </pc:graphicFrameChg>
        <pc:picChg chg="add del mod">
          <ac:chgData name="Tan,Ao" userId="S::at638@drexel.edu::2d790864-ef6c-4ea4-94c9-fe38062333e6" providerId="AD" clId="Web-{E70E7F80-27EC-8233-0404-6B5C2F3D956A}" dt="2019-12-04T23:33:59.589" v="64"/>
          <ac:picMkLst>
            <pc:docMk/>
            <pc:sldMk cId="2952245851" sldId="513"/>
            <ac:picMk id="2" creationId="{A349F4B3-F704-4BAD-B682-19BEFC6D617C}"/>
          </ac:picMkLst>
        </pc:picChg>
        <pc:picChg chg="del">
          <ac:chgData name="Tan,Ao" userId="S::at638@drexel.edu::2d790864-ef6c-4ea4-94c9-fe38062333e6" providerId="AD" clId="Web-{E70E7F80-27EC-8233-0404-6B5C2F3D956A}" dt="2019-12-04T22:51:29.856" v="1"/>
          <ac:picMkLst>
            <pc:docMk/>
            <pc:sldMk cId="2952245851" sldId="513"/>
            <ac:picMk id="2" creationId="{F09F8D80-A371-46CD-BA06-A8E0FEFE0684}"/>
          </ac:picMkLst>
        </pc:picChg>
        <pc:picChg chg="add del mod">
          <ac:chgData name="Tan,Ao" userId="S::at638@drexel.edu::2d790864-ef6c-4ea4-94c9-fe38062333e6" providerId="AD" clId="Web-{E70E7F80-27EC-8233-0404-6B5C2F3D956A}" dt="2019-12-04T23:44:40.979" v="74"/>
          <ac:picMkLst>
            <pc:docMk/>
            <pc:sldMk cId="2952245851" sldId="513"/>
            <ac:picMk id="5" creationId="{58BD716B-BC3F-452B-B305-0D1707E3DC37}"/>
          </ac:picMkLst>
        </pc:picChg>
        <pc:picChg chg="add mod">
          <ac:chgData name="Tan,Ao" userId="S::at638@drexel.edu::2d790864-ef6c-4ea4-94c9-fe38062333e6" providerId="AD" clId="Web-{E70E7F80-27EC-8233-0404-6B5C2F3D956A}" dt="2019-12-04T23:44:54.307" v="79" actId="14100"/>
          <ac:picMkLst>
            <pc:docMk/>
            <pc:sldMk cId="2952245851" sldId="513"/>
            <ac:picMk id="8" creationId="{7C9632D9-EFB2-439D-9C56-B0F38452FB33}"/>
          </ac:picMkLst>
        </pc:picChg>
        <pc:picChg chg="add del mod">
          <ac:chgData name="Tan,Ao" userId="S::at638@drexel.edu::2d790864-ef6c-4ea4-94c9-fe38062333e6" providerId="AD" clId="Web-{E70E7F80-27EC-8233-0404-6B5C2F3D956A}" dt="2019-12-04T22:57:58.998" v="15"/>
          <ac:picMkLst>
            <pc:docMk/>
            <pc:sldMk cId="2952245851" sldId="513"/>
            <ac:picMk id="15" creationId="{D79A3E54-6CF2-42FC-8D18-1E62F86B9092}"/>
          </ac:picMkLst>
        </pc:picChg>
        <pc:picChg chg="add del mod">
          <ac:chgData name="Tan,Ao" userId="S::at638@drexel.edu::2d790864-ef6c-4ea4-94c9-fe38062333e6" providerId="AD" clId="Web-{E70E7F80-27EC-8233-0404-6B5C2F3D956A}" dt="2019-12-04T22:58:36.998" v="22"/>
          <ac:picMkLst>
            <pc:docMk/>
            <pc:sldMk cId="2952245851" sldId="513"/>
            <ac:picMk id="17" creationId="{3E7CC11F-C67D-40AD-A8C0-BDF8269DBF5C}"/>
          </ac:picMkLst>
        </pc:picChg>
        <pc:picChg chg="add del mod">
          <ac:chgData name="Tan,Ao" userId="S::at638@drexel.edu::2d790864-ef6c-4ea4-94c9-fe38062333e6" providerId="AD" clId="Web-{E70E7F80-27EC-8233-0404-6B5C2F3D956A}" dt="2019-12-04T22:58:58.826" v="27"/>
          <ac:picMkLst>
            <pc:docMk/>
            <pc:sldMk cId="2952245851" sldId="513"/>
            <ac:picMk id="19" creationId="{58672D44-E095-4FB5-8908-F161CCF391F4}"/>
          </ac:picMkLst>
        </pc:picChg>
        <pc:picChg chg="add del mod">
          <ac:chgData name="Tan,Ao" userId="S::at638@drexel.edu::2d790864-ef6c-4ea4-94c9-fe38062333e6" providerId="AD" clId="Web-{E70E7F80-27EC-8233-0404-6B5C2F3D956A}" dt="2019-12-04T23:05:22.761" v="49"/>
          <ac:picMkLst>
            <pc:docMk/>
            <pc:sldMk cId="2952245851" sldId="513"/>
            <ac:picMk id="21" creationId="{8BF809CD-15D1-42B1-8435-F7C3F243F334}"/>
          </ac:picMkLst>
        </pc:picChg>
      </pc:sldChg>
      <pc:sldChg chg="addSp delSp modSp">
        <pc:chgData name="Tan,Ao" userId="S::at638@drexel.edu::2d790864-ef6c-4ea4-94c9-fe38062333e6" providerId="AD" clId="Web-{E70E7F80-27EC-8233-0404-6B5C2F3D956A}" dt="2019-12-04T23:45:34.089" v="86" actId="14100"/>
        <pc:sldMkLst>
          <pc:docMk/>
          <pc:sldMk cId="3030205789" sldId="514"/>
        </pc:sldMkLst>
        <pc:grpChg chg="del">
          <ac:chgData name="Tan,Ao" userId="S::at638@drexel.edu::2d790864-ef6c-4ea4-94c9-fe38062333e6" providerId="AD" clId="Web-{E70E7F80-27EC-8233-0404-6B5C2F3D956A}" dt="2019-12-04T22:55:28.591" v="13"/>
          <ac:grpSpMkLst>
            <pc:docMk/>
            <pc:sldMk cId="3030205789" sldId="514"/>
            <ac:grpSpMk id="9" creationId="{A054B7BD-548C-49D7-BD94-496F10647172}"/>
          </ac:grpSpMkLst>
        </pc:grpChg>
        <pc:grpChg chg="del">
          <ac:chgData name="Tan,Ao" userId="S::at638@drexel.edu::2d790864-ef6c-4ea4-94c9-fe38062333e6" providerId="AD" clId="Web-{E70E7F80-27EC-8233-0404-6B5C2F3D956A}" dt="2019-12-04T22:55:29.841" v="14"/>
          <ac:grpSpMkLst>
            <pc:docMk/>
            <pc:sldMk cId="3030205789" sldId="514"/>
            <ac:grpSpMk id="31" creationId="{95722AC8-A140-4435-AA53-F52F12538BAB}"/>
          </ac:grpSpMkLst>
        </pc:grpChg>
        <pc:picChg chg="del">
          <ac:chgData name="Tan,Ao" userId="S::at638@drexel.edu::2d790864-ef6c-4ea4-94c9-fe38062333e6" providerId="AD" clId="Web-{E70E7F80-27EC-8233-0404-6B5C2F3D956A}" dt="2019-12-04T22:55:26.747" v="12"/>
          <ac:picMkLst>
            <pc:docMk/>
            <pc:sldMk cId="3030205789" sldId="514"/>
            <ac:picMk id="2" creationId="{D3672F51-9D51-440F-A859-BD9EEC8E3568}"/>
          </ac:picMkLst>
        </pc:picChg>
        <pc:picChg chg="add del mod">
          <ac:chgData name="Tan,Ao" userId="S::at638@drexel.edu::2d790864-ef6c-4ea4-94c9-fe38062333e6" providerId="AD" clId="Web-{E70E7F80-27EC-8233-0404-6B5C2F3D956A}" dt="2019-12-04T23:34:02.386" v="65"/>
          <ac:picMkLst>
            <pc:docMk/>
            <pc:sldMk cId="3030205789" sldId="514"/>
            <ac:picMk id="2" creationId="{E2DF5EE1-2464-438F-B385-A3E6374D7B70}"/>
          </ac:picMkLst>
        </pc:picChg>
        <pc:picChg chg="add mod">
          <ac:chgData name="Tan,Ao" userId="S::at638@drexel.edu::2d790864-ef6c-4ea4-94c9-fe38062333e6" providerId="AD" clId="Web-{E70E7F80-27EC-8233-0404-6B5C2F3D956A}" dt="2019-12-04T23:45:34.089" v="86" actId="14100"/>
          <ac:picMkLst>
            <pc:docMk/>
            <pc:sldMk cId="3030205789" sldId="514"/>
            <ac:picMk id="5" creationId="{6373D8E7-777E-49B8-9DF2-1DA22BB35C40}"/>
          </ac:picMkLst>
        </pc:picChg>
        <pc:picChg chg="add del mod">
          <ac:chgData name="Tan,Ao" userId="S::at638@drexel.edu::2d790864-ef6c-4ea4-94c9-fe38062333e6" providerId="AD" clId="Web-{E70E7F80-27EC-8233-0404-6B5C2F3D956A}" dt="2019-12-04T23:05:00.449" v="41"/>
          <ac:picMkLst>
            <pc:docMk/>
            <pc:sldMk cId="3030205789" sldId="514"/>
            <ac:picMk id="19" creationId="{5BB97613-1034-44AC-AC92-9FD22DAF3433}"/>
          </ac:picMkLst>
        </pc:picChg>
      </pc:sldChg>
      <pc:sldChg chg="modSp">
        <pc:chgData name="Tan,Ao" userId="S::at638@drexel.edu::2d790864-ef6c-4ea4-94c9-fe38062333e6" providerId="AD" clId="Web-{E70E7F80-27EC-8233-0404-6B5C2F3D956A}" dt="2019-12-04T23:55:22.932" v="571" actId="14100"/>
        <pc:sldMkLst>
          <pc:docMk/>
          <pc:sldMk cId="677666309" sldId="515"/>
        </pc:sldMkLst>
        <pc:spChg chg="mod">
          <ac:chgData name="Tan,Ao" userId="S::at638@drexel.edu::2d790864-ef6c-4ea4-94c9-fe38062333e6" providerId="AD" clId="Web-{E70E7F80-27EC-8233-0404-6B5C2F3D956A}" dt="2019-12-04T23:55:05.292" v="565" actId="20577"/>
          <ac:spMkLst>
            <pc:docMk/>
            <pc:sldMk cId="677666309" sldId="515"/>
            <ac:spMk id="4" creationId="{484A79FC-D229-4F04-A5DE-61F9553220DC}"/>
          </ac:spMkLst>
        </pc:spChg>
        <pc:picChg chg="mod">
          <ac:chgData name="Tan,Ao" userId="S::at638@drexel.edu::2d790864-ef6c-4ea4-94c9-fe38062333e6" providerId="AD" clId="Web-{E70E7F80-27EC-8233-0404-6B5C2F3D956A}" dt="2019-12-04T23:55:22.932" v="571" actId="14100"/>
          <ac:picMkLst>
            <pc:docMk/>
            <pc:sldMk cId="677666309" sldId="515"/>
            <ac:picMk id="42" creationId="{13448E81-9EAD-429D-AEFC-A24DA4C3D99C}"/>
          </ac:picMkLst>
        </pc:picChg>
      </pc:sldChg>
      <pc:sldChg chg="add">
        <pc:chgData name="Tan,Ao" userId="S::at638@drexel.edu::2d790864-ef6c-4ea4-94c9-fe38062333e6" providerId="AD" clId="Web-{E70E7F80-27EC-8233-0404-6B5C2F3D956A}" dt="2019-12-04T22:41:36.697" v="0"/>
        <pc:sldMkLst>
          <pc:docMk/>
          <pc:sldMk cId="2928301777" sldId="518"/>
        </pc:sldMkLst>
      </pc:sldChg>
    </pc:docChg>
  </pc:docChgLst>
  <pc:docChgLst>
    <pc:chgData name="Zinan Yang" userId="17f97dba-a8cf-4173-a12d-4498e0a71e47" providerId="ADAL" clId="{10014D64-EEE5-4732-836C-7FDCF3D72C01}"/>
    <pc:docChg chg="undo custSel delSld modSld">
      <pc:chgData name="Zinan Yang" userId="17f97dba-a8cf-4173-a12d-4498e0a71e47" providerId="ADAL" clId="{10014D64-EEE5-4732-836C-7FDCF3D72C01}" dt="2019-12-04T19:50:32.579" v="812" actId="20577"/>
      <pc:docMkLst>
        <pc:docMk/>
      </pc:docMkLst>
      <pc:sldChg chg="del">
        <pc:chgData name="Zinan Yang" userId="17f97dba-a8cf-4173-a12d-4498e0a71e47" providerId="ADAL" clId="{10014D64-EEE5-4732-836C-7FDCF3D72C01}" dt="2019-12-04T18:48:37.052" v="502" actId="47"/>
        <pc:sldMkLst>
          <pc:docMk/>
          <pc:sldMk cId="3287237110" sldId="422"/>
        </pc:sldMkLst>
      </pc:sldChg>
      <pc:sldChg chg="del">
        <pc:chgData name="Zinan Yang" userId="17f97dba-a8cf-4173-a12d-4498e0a71e47" providerId="ADAL" clId="{10014D64-EEE5-4732-836C-7FDCF3D72C01}" dt="2019-12-04T18:48:37.052" v="502" actId="47"/>
        <pc:sldMkLst>
          <pc:docMk/>
          <pc:sldMk cId="3489670925" sldId="423"/>
        </pc:sldMkLst>
      </pc:sldChg>
      <pc:sldChg chg="addSp delSp modSp">
        <pc:chgData name="Zinan Yang" userId="17f97dba-a8cf-4173-a12d-4498e0a71e47" providerId="ADAL" clId="{10014D64-EEE5-4732-836C-7FDCF3D72C01}" dt="2019-12-04T18:48:46.296" v="504" actId="1076"/>
        <pc:sldMkLst>
          <pc:docMk/>
          <pc:sldMk cId="3864378124" sldId="464"/>
        </pc:sldMkLst>
        <pc:spChg chg="add mod">
          <ac:chgData name="Zinan Yang" userId="17f97dba-a8cf-4173-a12d-4498e0a71e47" providerId="ADAL" clId="{10014D64-EEE5-4732-836C-7FDCF3D72C01}" dt="2019-12-04T18:47:51.757" v="428" actId="1076"/>
          <ac:spMkLst>
            <pc:docMk/>
            <pc:sldMk cId="3864378124" sldId="464"/>
            <ac:spMk id="6" creationId="{85424FB4-EDAF-4D32-822A-52EEF5F302EF}"/>
          </ac:spMkLst>
        </pc:spChg>
        <pc:spChg chg="add mod">
          <ac:chgData name="Zinan Yang" userId="17f97dba-a8cf-4173-a12d-4498e0a71e47" providerId="ADAL" clId="{10014D64-EEE5-4732-836C-7FDCF3D72C01}" dt="2019-12-04T18:48:46.296" v="504" actId="1076"/>
          <ac:spMkLst>
            <pc:docMk/>
            <pc:sldMk cId="3864378124" sldId="464"/>
            <ac:spMk id="9" creationId="{3FC0B29F-FFB4-484A-AB2C-C858E2853DC4}"/>
          </ac:spMkLst>
        </pc:spChg>
        <pc:spChg chg="mod">
          <ac:chgData name="Zinan Yang" userId="17f97dba-a8cf-4173-a12d-4498e0a71e47" providerId="ADAL" clId="{10014D64-EEE5-4732-836C-7FDCF3D72C01}" dt="2019-12-04T18:48:32.521" v="501" actId="20577"/>
          <ac:spMkLst>
            <pc:docMk/>
            <pc:sldMk cId="3864378124" sldId="464"/>
            <ac:spMk id="10" creationId="{715FDB2C-2008-CD4E-847E-B650EEE3DBEF}"/>
          </ac:spMkLst>
        </pc:spChg>
        <pc:spChg chg="add mod">
          <ac:chgData name="Zinan Yang" userId="17f97dba-a8cf-4173-a12d-4498e0a71e47" providerId="ADAL" clId="{10014D64-EEE5-4732-836C-7FDCF3D72C01}" dt="2019-12-04T18:48:27.522" v="497" actId="1076"/>
          <ac:spMkLst>
            <pc:docMk/>
            <pc:sldMk cId="3864378124" sldId="464"/>
            <ac:spMk id="11" creationId="{9315B599-4318-4EFC-A1DB-3E4D91A8A83C}"/>
          </ac:spMkLst>
        </pc:spChg>
        <pc:spChg chg="del">
          <ac:chgData name="Zinan Yang" userId="17f97dba-a8cf-4173-a12d-4498e0a71e47" providerId="ADAL" clId="{10014D64-EEE5-4732-836C-7FDCF3D72C01}" dt="2019-12-04T18:45:14.351" v="373" actId="478"/>
          <ac:spMkLst>
            <pc:docMk/>
            <pc:sldMk cId="3864378124" sldId="464"/>
            <ac:spMk id="12" creationId="{B9500889-0391-B44C-AF50-A52D613AA75A}"/>
          </ac:spMkLst>
        </pc:spChg>
        <pc:picChg chg="del">
          <ac:chgData name="Zinan Yang" userId="17f97dba-a8cf-4173-a12d-4498e0a71e47" providerId="ADAL" clId="{10014D64-EEE5-4732-836C-7FDCF3D72C01}" dt="2019-12-04T18:44:28.398" v="371" actId="478"/>
          <ac:picMkLst>
            <pc:docMk/>
            <pc:sldMk cId="3864378124" sldId="464"/>
            <ac:picMk id="2" creationId="{145FD1C9-A286-4723-AF1E-D568A311BEBF}"/>
          </ac:picMkLst>
        </pc:picChg>
        <pc:picChg chg="add mod">
          <ac:chgData name="Zinan Yang" userId="17f97dba-a8cf-4173-a12d-4498e0a71e47" providerId="ADAL" clId="{10014D64-EEE5-4732-836C-7FDCF3D72C01}" dt="2019-12-04T18:45:25.653" v="377" actId="14100"/>
          <ac:picMkLst>
            <pc:docMk/>
            <pc:sldMk cId="3864378124" sldId="464"/>
            <ac:picMk id="3" creationId="{8142AA2C-0C84-4198-9CDC-C1D9284D10A6}"/>
          </ac:picMkLst>
        </pc:picChg>
        <pc:picChg chg="add mod">
          <ac:chgData name="Zinan Yang" userId="17f97dba-a8cf-4173-a12d-4498e0a71e47" providerId="ADAL" clId="{10014D64-EEE5-4732-836C-7FDCF3D72C01}" dt="2019-12-04T18:45:51.145" v="380" actId="14100"/>
          <ac:picMkLst>
            <pc:docMk/>
            <pc:sldMk cId="3864378124" sldId="464"/>
            <ac:picMk id="4" creationId="{D9CEDFBA-F54A-4BD2-998B-FC8C2FAB9588}"/>
          </ac:picMkLst>
        </pc:picChg>
        <pc:picChg chg="add mod">
          <ac:chgData name="Zinan Yang" userId="17f97dba-a8cf-4173-a12d-4498e0a71e47" providerId="ADAL" clId="{10014D64-EEE5-4732-836C-7FDCF3D72C01}" dt="2019-12-04T18:47:09.254" v="386" actId="14100"/>
          <ac:picMkLst>
            <pc:docMk/>
            <pc:sldMk cId="3864378124" sldId="464"/>
            <ac:picMk id="5" creationId="{89E053BC-BBCF-43F3-9C6A-6FD5C40D50DC}"/>
          </ac:picMkLst>
        </pc:picChg>
      </pc:sldChg>
      <pc:sldChg chg="addSp delSp modSp">
        <pc:chgData name="Zinan Yang" userId="17f97dba-a8cf-4173-a12d-4498e0a71e47" providerId="ADAL" clId="{10014D64-EEE5-4732-836C-7FDCF3D72C01}" dt="2019-12-04T19:50:32.579" v="812" actId="20577"/>
        <pc:sldMkLst>
          <pc:docMk/>
          <pc:sldMk cId="1289863095" sldId="465"/>
        </pc:sldMkLst>
        <pc:spChg chg="add mod">
          <ac:chgData name="Zinan Yang" userId="17f97dba-a8cf-4173-a12d-4498e0a71e47" providerId="ADAL" clId="{10014D64-EEE5-4732-836C-7FDCF3D72C01}" dt="2019-12-04T19:44:07.620" v="762" actId="20577"/>
          <ac:spMkLst>
            <pc:docMk/>
            <pc:sldMk cId="1289863095" sldId="465"/>
            <ac:spMk id="9" creationId="{63F49D32-2B7D-493A-93A8-9DE83C3F9B17}"/>
          </ac:spMkLst>
        </pc:spChg>
        <pc:spChg chg="mod">
          <ac:chgData name="Zinan Yang" userId="17f97dba-a8cf-4173-a12d-4498e0a71e47" providerId="ADAL" clId="{10014D64-EEE5-4732-836C-7FDCF3D72C01}" dt="2019-12-04T18:51:04.275" v="531" actId="1076"/>
          <ac:spMkLst>
            <pc:docMk/>
            <pc:sldMk cId="1289863095" sldId="465"/>
            <ac:spMk id="11" creationId="{4E96EF69-7557-494C-9A17-9C3B511172A9}"/>
          </ac:spMkLst>
        </pc:spChg>
        <pc:spChg chg="mod">
          <ac:chgData name="Zinan Yang" userId="17f97dba-a8cf-4173-a12d-4498e0a71e47" providerId="ADAL" clId="{10014D64-EEE5-4732-836C-7FDCF3D72C01}" dt="2019-12-04T18:51:07.243" v="532" actId="1076"/>
          <ac:spMkLst>
            <pc:docMk/>
            <pc:sldMk cId="1289863095" sldId="465"/>
            <ac:spMk id="14" creationId="{F17363CB-218B-495D-BFB9-1259831DCE9D}"/>
          </ac:spMkLst>
        </pc:spChg>
        <pc:spChg chg="del">
          <ac:chgData name="Zinan Yang" userId="17f97dba-a8cf-4173-a12d-4498e0a71e47" providerId="ADAL" clId="{10014D64-EEE5-4732-836C-7FDCF3D72C01}" dt="2019-12-04T18:49:02.918" v="506" actId="478"/>
          <ac:spMkLst>
            <pc:docMk/>
            <pc:sldMk cId="1289863095" sldId="465"/>
            <ac:spMk id="15" creationId="{F6E2F205-C597-469F-B8C8-508EA531B5C0}"/>
          </ac:spMkLst>
        </pc:spChg>
        <pc:spChg chg="del mod">
          <ac:chgData name="Zinan Yang" userId="17f97dba-a8cf-4173-a12d-4498e0a71e47" providerId="ADAL" clId="{10014D64-EEE5-4732-836C-7FDCF3D72C01}" dt="2019-12-04T18:52:12.976" v="548" actId="478"/>
          <ac:spMkLst>
            <pc:docMk/>
            <pc:sldMk cId="1289863095" sldId="465"/>
            <ac:spMk id="16" creationId="{2C7A9543-DF40-4BF3-9C02-3B44F9C2C08D}"/>
          </ac:spMkLst>
        </pc:spChg>
        <pc:spChg chg="add mod">
          <ac:chgData name="Zinan Yang" userId="17f97dba-a8cf-4173-a12d-4498e0a71e47" providerId="ADAL" clId="{10014D64-EEE5-4732-836C-7FDCF3D72C01}" dt="2019-12-04T19:50:32.579" v="812" actId="20577"/>
          <ac:spMkLst>
            <pc:docMk/>
            <pc:sldMk cId="1289863095" sldId="465"/>
            <ac:spMk id="17" creationId="{748FD0CF-F1EA-46A2-AFAA-F18A78387710}"/>
          </ac:spMkLst>
        </pc:spChg>
        <pc:picChg chg="del">
          <ac:chgData name="Zinan Yang" userId="17f97dba-a8cf-4173-a12d-4498e0a71e47" providerId="ADAL" clId="{10014D64-EEE5-4732-836C-7FDCF3D72C01}" dt="2019-12-04T18:48:57.308" v="505" actId="478"/>
          <ac:picMkLst>
            <pc:docMk/>
            <pc:sldMk cId="1289863095" sldId="465"/>
            <ac:picMk id="2" creationId="{0164BB8D-A014-4FA3-80F4-28A03D881B5B}"/>
          </ac:picMkLst>
        </pc:picChg>
        <pc:picChg chg="del mod">
          <ac:chgData name="Zinan Yang" userId="17f97dba-a8cf-4173-a12d-4498e0a71e47" providerId="ADAL" clId="{10014D64-EEE5-4732-836C-7FDCF3D72C01}" dt="2019-12-04T19:36:12.389" v="554" actId="478"/>
          <ac:picMkLst>
            <pc:docMk/>
            <pc:sldMk cId="1289863095" sldId="465"/>
            <ac:picMk id="2" creationId="{7C31FDF7-16B3-4EDD-B550-AFF2B19688A6}"/>
          </ac:picMkLst>
        </pc:picChg>
        <pc:picChg chg="add del mod">
          <ac:chgData name="Zinan Yang" userId="17f97dba-a8cf-4173-a12d-4498e0a71e47" providerId="ADAL" clId="{10014D64-EEE5-4732-836C-7FDCF3D72C01}" dt="2019-12-04T18:52:34.548" v="549" actId="478"/>
          <ac:picMkLst>
            <pc:docMk/>
            <pc:sldMk cId="1289863095" sldId="465"/>
            <ac:picMk id="3" creationId="{EBD39F0D-8117-4E1B-A1B1-BE3604F15334}"/>
          </ac:picMkLst>
        </pc:picChg>
        <pc:picChg chg="mod">
          <ac:chgData name="Zinan Yang" userId="17f97dba-a8cf-4173-a12d-4498e0a71e47" providerId="ADAL" clId="{10014D64-EEE5-4732-836C-7FDCF3D72C01}" dt="2019-12-04T19:45:08.028" v="771" actId="1076"/>
          <ac:picMkLst>
            <pc:docMk/>
            <pc:sldMk cId="1289863095" sldId="465"/>
            <ac:picMk id="4" creationId="{520A8FCB-1E92-46EE-AD57-A6AA721873D7}"/>
          </ac:picMkLst>
        </pc:picChg>
        <pc:picChg chg="add del mod">
          <ac:chgData name="Zinan Yang" userId="17f97dba-a8cf-4173-a12d-4498e0a71e47" providerId="ADAL" clId="{10014D64-EEE5-4732-836C-7FDCF3D72C01}" dt="2019-12-04T18:52:34.993" v="550" actId="478"/>
          <ac:picMkLst>
            <pc:docMk/>
            <pc:sldMk cId="1289863095" sldId="465"/>
            <ac:picMk id="5" creationId="{B00D15EA-5A5A-4D0A-8B3C-A3A953D58DF1}"/>
          </ac:picMkLst>
        </pc:picChg>
        <pc:picChg chg="add mod">
          <ac:chgData name="Zinan Yang" userId="17f97dba-a8cf-4173-a12d-4498e0a71e47" providerId="ADAL" clId="{10014D64-EEE5-4732-836C-7FDCF3D72C01}" dt="2019-12-04T19:36:35.293" v="558" actId="14100"/>
          <ac:picMkLst>
            <pc:docMk/>
            <pc:sldMk cId="1289863095" sldId="465"/>
            <ac:picMk id="6" creationId="{9F35B2C4-0C96-4976-8CF9-BEA9A0D28AB2}"/>
          </ac:picMkLst>
        </pc:picChg>
        <pc:picChg chg="add mod">
          <ac:chgData name="Zinan Yang" userId="17f97dba-a8cf-4173-a12d-4498e0a71e47" providerId="ADAL" clId="{10014D64-EEE5-4732-836C-7FDCF3D72C01}" dt="2019-12-04T19:37:15.517" v="565" actId="14100"/>
          <ac:picMkLst>
            <pc:docMk/>
            <pc:sldMk cId="1289863095" sldId="465"/>
            <ac:picMk id="7" creationId="{2EBAD591-0EE5-4912-87BD-242E5C73C4FF}"/>
          </ac:picMkLst>
        </pc:picChg>
        <pc:picChg chg="mod modCrop">
          <ac:chgData name="Zinan Yang" userId="17f97dba-a8cf-4173-a12d-4498e0a71e47" providerId="ADAL" clId="{10014D64-EEE5-4732-836C-7FDCF3D72C01}" dt="2019-12-04T18:50:46.784" v="525" actId="1076"/>
          <ac:picMkLst>
            <pc:docMk/>
            <pc:sldMk cId="1289863095" sldId="465"/>
            <ac:picMk id="8" creationId="{D68190DD-7090-4590-A37B-3B66E3700093}"/>
          </ac:picMkLst>
        </pc:picChg>
        <pc:picChg chg="mod modCrop">
          <ac:chgData name="Zinan Yang" userId="17f97dba-a8cf-4173-a12d-4498e0a71e47" providerId="ADAL" clId="{10014D64-EEE5-4732-836C-7FDCF3D72C01}" dt="2019-12-04T18:51:55.225" v="544" actId="14100"/>
          <ac:picMkLst>
            <pc:docMk/>
            <pc:sldMk cId="1289863095" sldId="465"/>
            <ac:picMk id="12" creationId="{AED7581F-D960-4F44-83AC-2BA1303ECB74}"/>
          </ac:picMkLst>
        </pc:picChg>
      </pc:sldChg>
      <pc:sldChg chg="addSp modSp">
        <pc:chgData name="Zinan Yang" userId="17f97dba-a8cf-4173-a12d-4498e0a71e47" providerId="ADAL" clId="{10014D64-EEE5-4732-836C-7FDCF3D72C01}" dt="2019-12-04T18:43:06.373" v="370" actId="5793"/>
        <pc:sldMkLst>
          <pc:docMk/>
          <pc:sldMk cId="1302995678" sldId="510"/>
        </pc:sldMkLst>
        <pc:spChg chg="mod">
          <ac:chgData name="Zinan Yang" userId="17f97dba-a8cf-4173-a12d-4498e0a71e47" providerId="ADAL" clId="{10014D64-EEE5-4732-836C-7FDCF3D72C01}" dt="2019-12-04T18:43:06.373" v="370" actId="5793"/>
          <ac:spMkLst>
            <pc:docMk/>
            <pc:sldMk cId="1302995678" sldId="510"/>
            <ac:spMk id="7" creationId="{12BEDED1-25F7-427B-BDEF-11C54AE34D57}"/>
          </ac:spMkLst>
        </pc:spChg>
        <pc:spChg chg="add mod">
          <ac:chgData name="Zinan Yang" userId="17f97dba-a8cf-4173-a12d-4498e0a71e47" providerId="ADAL" clId="{10014D64-EEE5-4732-836C-7FDCF3D72C01}" dt="2019-12-04T18:38:40.525" v="13" actId="1076"/>
          <ac:spMkLst>
            <pc:docMk/>
            <pc:sldMk cId="1302995678" sldId="510"/>
            <ac:spMk id="8" creationId="{2CC3FC86-DBE8-40FE-A498-B6BA08C0D9F3}"/>
          </ac:spMkLst>
        </pc:spChg>
        <pc:spChg chg="add mod">
          <ac:chgData name="Zinan Yang" userId="17f97dba-a8cf-4173-a12d-4498e0a71e47" providerId="ADAL" clId="{10014D64-EEE5-4732-836C-7FDCF3D72C01}" dt="2019-12-04T18:38:39.487" v="12" actId="1076"/>
          <ac:spMkLst>
            <pc:docMk/>
            <pc:sldMk cId="1302995678" sldId="510"/>
            <ac:spMk id="9" creationId="{D84E985C-4FBE-490E-B702-7E83ED10D553}"/>
          </ac:spMkLst>
        </pc:spChg>
        <pc:spChg chg="mod">
          <ac:chgData name="Zinan Yang" userId="17f97dba-a8cf-4173-a12d-4498e0a71e47" providerId="ADAL" clId="{10014D64-EEE5-4732-836C-7FDCF3D72C01}" dt="2019-12-04T18:41:08.291" v="205" actId="1076"/>
          <ac:spMkLst>
            <pc:docMk/>
            <pc:sldMk cId="1302995678" sldId="510"/>
            <ac:spMk id="11" creationId="{D8BD085B-EC50-4092-8D00-12B76932D84E}"/>
          </ac:spMkLst>
        </pc:spChg>
        <pc:spChg chg="mod">
          <ac:chgData name="Zinan Yang" userId="17f97dba-a8cf-4173-a12d-4498e0a71e47" providerId="ADAL" clId="{10014D64-EEE5-4732-836C-7FDCF3D72C01}" dt="2019-12-04T18:38:36.482" v="10" actId="1076"/>
          <ac:spMkLst>
            <pc:docMk/>
            <pc:sldMk cId="1302995678" sldId="510"/>
            <ac:spMk id="12" creationId="{B1684E65-6AE0-4B08-B234-78D3BDFC2179}"/>
          </ac:spMkLst>
        </pc:spChg>
        <pc:spChg chg="add mod">
          <ac:chgData name="Zinan Yang" userId="17f97dba-a8cf-4173-a12d-4498e0a71e47" providerId="ADAL" clId="{10014D64-EEE5-4732-836C-7FDCF3D72C01}" dt="2019-12-04T18:38:48.119" v="16" actId="1076"/>
          <ac:spMkLst>
            <pc:docMk/>
            <pc:sldMk cId="1302995678" sldId="510"/>
            <ac:spMk id="13" creationId="{6223217A-BF8A-43E5-BE29-11C09A343378}"/>
          </ac:spMkLst>
        </pc:spChg>
        <pc:spChg chg="add mod">
          <ac:chgData name="Zinan Yang" userId="17f97dba-a8cf-4173-a12d-4498e0a71e47" providerId="ADAL" clId="{10014D64-EEE5-4732-836C-7FDCF3D72C01}" dt="2019-12-04T18:38:49.189" v="17" actId="1076"/>
          <ac:spMkLst>
            <pc:docMk/>
            <pc:sldMk cId="1302995678" sldId="510"/>
            <ac:spMk id="14" creationId="{C3A802C5-AD76-4B85-BD9A-2AC4BE8A43AC}"/>
          </ac:spMkLst>
        </pc:spChg>
        <pc:spChg chg="add mod">
          <ac:chgData name="Zinan Yang" userId="17f97dba-a8cf-4173-a12d-4498e0a71e47" providerId="ADAL" clId="{10014D64-EEE5-4732-836C-7FDCF3D72C01}" dt="2019-12-04T18:41:02.610" v="204" actId="20577"/>
          <ac:spMkLst>
            <pc:docMk/>
            <pc:sldMk cId="1302995678" sldId="510"/>
            <ac:spMk id="15" creationId="{1194D20E-0752-46BC-A6B6-5BB292EF91DB}"/>
          </ac:spMkLst>
        </pc:spChg>
        <pc:spChg chg="add mod">
          <ac:chgData name="Zinan Yang" userId="17f97dba-a8cf-4173-a12d-4498e0a71e47" providerId="ADAL" clId="{10014D64-EEE5-4732-836C-7FDCF3D72C01}" dt="2019-12-04T18:40:42.127" v="178" actId="20577"/>
          <ac:spMkLst>
            <pc:docMk/>
            <pc:sldMk cId="1302995678" sldId="510"/>
            <ac:spMk id="16" creationId="{C4B5E385-E18A-4FC7-BD4B-7DFDBE627C7C}"/>
          </ac:spMkLst>
        </pc:spChg>
        <pc:spChg chg="add mod">
          <ac:chgData name="Zinan Yang" userId="17f97dba-a8cf-4173-a12d-4498e0a71e47" providerId="ADAL" clId="{10014D64-EEE5-4732-836C-7FDCF3D72C01}" dt="2019-12-04T18:40:15.861" v="134" actId="20577"/>
          <ac:spMkLst>
            <pc:docMk/>
            <pc:sldMk cId="1302995678" sldId="510"/>
            <ac:spMk id="17" creationId="{672066B7-C0C9-4758-89A9-F4EF25018580}"/>
          </ac:spMkLst>
        </pc:spChg>
        <pc:spChg chg="add mod">
          <ac:chgData name="Zinan Yang" userId="17f97dba-a8cf-4173-a12d-4498e0a71e47" providerId="ADAL" clId="{10014D64-EEE5-4732-836C-7FDCF3D72C01}" dt="2019-12-04T18:39:53.409" v="93" actId="14100"/>
          <ac:spMkLst>
            <pc:docMk/>
            <pc:sldMk cId="1302995678" sldId="510"/>
            <ac:spMk id="18" creationId="{6663DD22-2699-4F8C-B217-545E05D0C51B}"/>
          </ac:spMkLst>
        </pc:spChg>
      </pc:sldChg>
    </pc:docChg>
  </pc:docChgLst>
  <pc:docChgLst>
    <pc:chgData name="Yang,Zinan" userId="S::zy73@drexel.edu::17f97dba-a8cf-4173-a12d-4498e0a71e47" providerId="AD" clId="Web-{E68F62E8-4411-E559-5488-C58CBDE16765}"/>
    <pc:docChg chg="modSld">
      <pc:chgData name="Yang,Zinan" userId="S::zy73@drexel.edu::17f97dba-a8cf-4173-a12d-4498e0a71e47" providerId="AD" clId="Web-{E68F62E8-4411-E559-5488-C58CBDE16765}" dt="2019-12-04T20:20:19.922" v="4" actId="14100"/>
      <pc:docMkLst>
        <pc:docMk/>
      </pc:docMkLst>
      <pc:sldChg chg="addSp delSp modSp">
        <pc:chgData name="Yang,Zinan" userId="S::zy73@drexel.edu::17f97dba-a8cf-4173-a12d-4498e0a71e47" providerId="AD" clId="Web-{E68F62E8-4411-E559-5488-C58CBDE16765}" dt="2019-12-04T20:20:19.922" v="4" actId="14100"/>
        <pc:sldMkLst>
          <pc:docMk/>
          <pc:sldMk cId="1951418775" sldId="509"/>
        </pc:sldMkLst>
        <pc:picChg chg="add mod">
          <ac:chgData name="Yang,Zinan" userId="S::zy73@drexel.edu::17f97dba-a8cf-4173-a12d-4498e0a71e47" providerId="AD" clId="Web-{E68F62E8-4411-E559-5488-C58CBDE16765}" dt="2019-12-04T20:20:19.922" v="4" actId="14100"/>
          <ac:picMkLst>
            <pc:docMk/>
            <pc:sldMk cId="1951418775" sldId="509"/>
            <ac:picMk id="2" creationId="{96D52E8C-210E-47D3-B839-0BA41418CE98}"/>
          </ac:picMkLst>
        </pc:picChg>
        <pc:picChg chg="del">
          <ac:chgData name="Yang,Zinan" userId="S::zy73@drexel.edu::17f97dba-a8cf-4173-a12d-4498e0a71e47" providerId="AD" clId="Web-{E68F62E8-4411-E559-5488-C58CBDE16765}" dt="2019-12-04T20:20:09.374" v="0"/>
          <ac:picMkLst>
            <pc:docMk/>
            <pc:sldMk cId="1951418775" sldId="509"/>
            <ac:picMk id="8" creationId="{C96EFA61-6A29-4923-AAAF-AF492299979A}"/>
          </ac:picMkLst>
        </pc:picChg>
      </pc:sldChg>
    </pc:docChg>
  </pc:docChgLst>
  <pc:docChgLst>
    <pc:chgData name="Wang,Junwei" userId="S::jw3636@drexel.edu::4b0bbcf9-19b6-45e4-8613-c40a34ff4914" providerId="AD" clId="Web-{5567C5E6-44CF-4066-A0E8-4049BE5411DF}"/>
    <pc:docChg chg="modSld">
      <pc:chgData name="Wang,Junwei" userId="S::jw3636@drexel.edu::4b0bbcf9-19b6-45e4-8613-c40a34ff4914" providerId="AD" clId="Web-{5567C5E6-44CF-4066-A0E8-4049BE5411DF}" dt="2019-12-04T18:38:19.751" v="10"/>
      <pc:docMkLst>
        <pc:docMk/>
      </pc:docMkLst>
      <pc:sldChg chg="modSp">
        <pc:chgData name="Wang,Junwei" userId="S::jw3636@drexel.edu::4b0bbcf9-19b6-45e4-8613-c40a34ff4914" providerId="AD" clId="Web-{5567C5E6-44CF-4066-A0E8-4049BE5411DF}" dt="2019-12-04T18:32:56.173" v="4" actId="20577"/>
        <pc:sldMkLst>
          <pc:docMk/>
          <pc:sldMk cId="2959764555" sldId="482"/>
        </pc:sldMkLst>
        <pc:spChg chg="mod">
          <ac:chgData name="Wang,Junwei" userId="S::jw3636@drexel.edu::4b0bbcf9-19b6-45e4-8613-c40a34ff4914" providerId="AD" clId="Web-{5567C5E6-44CF-4066-A0E8-4049BE5411DF}" dt="2019-12-04T18:32:56.173" v="4" actId="20577"/>
          <ac:spMkLst>
            <pc:docMk/>
            <pc:sldMk cId="2959764555" sldId="482"/>
            <ac:spMk id="11" creationId="{7CD54320-B7F6-4F48-B660-D82658B324FE}"/>
          </ac:spMkLst>
        </pc:spChg>
      </pc:sldChg>
      <pc:sldChg chg="addSp delSp">
        <pc:chgData name="Wang,Junwei" userId="S::jw3636@drexel.edu::4b0bbcf9-19b6-45e4-8613-c40a34ff4914" providerId="AD" clId="Web-{5567C5E6-44CF-4066-A0E8-4049BE5411DF}" dt="2019-12-04T18:38:19.751" v="10"/>
        <pc:sldMkLst>
          <pc:docMk/>
          <pc:sldMk cId="1294545955" sldId="490"/>
        </pc:sldMkLst>
        <pc:graphicFrameChg chg="add del">
          <ac:chgData name="Wang,Junwei" userId="S::jw3636@drexel.edu::4b0bbcf9-19b6-45e4-8613-c40a34ff4914" providerId="AD" clId="Web-{5567C5E6-44CF-4066-A0E8-4049BE5411DF}" dt="2019-12-04T18:38:19.751" v="10"/>
          <ac:graphicFrameMkLst>
            <pc:docMk/>
            <pc:sldMk cId="1294545955" sldId="490"/>
            <ac:graphicFrameMk id="27" creationId="{51ADEB86-A8AB-D645-A149-42F0178E1C91}"/>
          </ac:graphicFrameMkLst>
        </pc:graphicFrameChg>
      </pc:sldChg>
      <pc:sldChg chg="modSp">
        <pc:chgData name="Wang,Junwei" userId="S::jw3636@drexel.edu::4b0bbcf9-19b6-45e4-8613-c40a34ff4914" providerId="AD" clId="Web-{5567C5E6-44CF-4066-A0E8-4049BE5411DF}" dt="2019-12-04T18:33:56.845" v="8" actId="1076"/>
        <pc:sldMkLst>
          <pc:docMk/>
          <pc:sldMk cId="1602086081" sldId="491"/>
        </pc:sldMkLst>
        <pc:graphicFrameChg chg="mod modGraphic">
          <ac:chgData name="Wang,Junwei" userId="S::jw3636@drexel.edu::4b0bbcf9-19b6-45e4-8613-c40a34ff4914" providerId="AD" clId="Web-{5567C5E6-44CF-4066-A0E8-4049BE5411DF}" dt="2019-12-04T18:33:56.845" v="8" actId="1076"/>
          <ac:graphicFrameMkLst>
            <pc:docMk/>
            <pc:sldMk cId="1602086081" sldId="491"/>
            <ac:graphicFrameMk id="45" creationId="{444BF764-64AB-6243-8510-F942FA576348}"/>
          </ac:graphicFrameMkLst>
        </pc:graphicFrameChg>
      </pc:sldChg>
    </pc:docChg>
  </pc:docChgLst>
  <pc:docChgLst>
    <pc:chgData name="Tan,Ao" userId="S::at638@drexel.edu::2d790864-ef6c-4ea4-94c9-fe38062333e6" providerId="AD" clId="Web-{8C109220-2643-D4C8-A5A0-A6FD8579B5D4}"/>
    <pc:docChg chg="modSld">
      <pc:chgData name="Tan,Ao" userId="S::at638@drexel.edu::2d790864-ef6c-4ea4-94c9-fe38062333e6" providerId="AD" clId="Web-{8C109220-2643-D4C8-A5A0-A6FD8579B5D4}" dt="2019-12-04T21:36:32.605" v="162" actId="20577"/>
      <pc:docMkLst>
        <pc:docMk/>
      </pc:docMkLst>
      <pc:sldChg chg="modSp">
        <pc:chgData name="Tan,Ao" userId="S::at638@drexel.edu::2d790864-ef6c-4ea4-94c9-fe38062333e6" providerId="AD" clId="Web-{8C109220-2643-D4C8-A5A0-A6FD8579B5D4}" dt="2019-12-04T21:28:29.416" v="101" actId="20577"/>
        <pc:sldMkLst>
          <pc:docMk/>
          <pc:sldMk cId="286684040" sldId="350"/>
        </pc:sldMkLst>
        <pc:spChg chg="mod">
          <ac:chgData name="Tan,Ao" userId="S::at638@drexel.edu::2d790864-ef6c-4ea4-94c9-fe38062333e6" providerId="AD" clId="Web-{8C109220-2643-D4C8-A5A0-A6FD8579B5D4}" dt="2019-12-04T21:28:29.416" v="101" actId="20577"/>
          <ac:spMkLst>
            <pc:docMk/>
            <pc:sldMk cId="286684040" sldId="350"/>
            <ac:spMk id="7" creationId="{59E54E18-3B1C-4A8A-B90E-735630EA2C5A}"/>
          </ac:spMkLst>
        </pc:spChg>
      </pc:sldChg>
      <pc:sldChg chg="modSp">
        <pc:chgData name="Tan,Ao" userId="S::at638@drexel.edu::2d790864-ef6c-4ea4-94c9-fe38062333e6" providerId="AD" clId="Web-{8C109220-2643-D4C8-A5A0-A6FD8579B5D4}" dt="2019-12-04T21:28:40.104" v="125"/>
        <pc:sldMkLst>
          <pc:docMk/>
          <pc:sldMk cId="1059010861" sldId="351"/>
        </pc:sldMkLst>
        <pc:spChg chg="mod">
          <ac:chgData name="Tan,Ao" userId="S::at638@drexel.edu::2d790864-ef6c-4ea4-94c9-fe38062333e6" providerId="AD" clId="Web-{8C109220-2643-D4C8-A5A0-A6FD8579B5D4}" dt="2019-12-04T21:28:36.666" v="114" actId="20577"/>
          <ac:spMkLst>
            <pc:docMk/>
            <pc:sldMk cId="1059010861" sldId="351"/>
            <ac:spMk id="7" creationId="{59E54E18-3B1C-4A8A-B90E-735630EA2C5A}"/>
          </ac:spMkLst>
        </pc:spChg>
        <pc:graphicFrameChg chg="mod modGraphic">
          <ac:chgData name="Tan,Ao" userId="S::at638@drexel.edu::2d790864-ef6c-4ea4-94c9-fe38062333e6" providerId="AD" clId="Web-{8C109220-2643-D4C8-A5A0-A6FD8579B5D4}" dt="2019-12-04T21:28:40.104" v="125"/>
          <ac:graphicFrameMkLst>
            <pc:docMk/>
            <pc:sldMk cId="1059010861" sldId="351"/>
            <ac:graphicFrameMk id="4" creationId="{431D48A4-3A45-44EA-A56B-B24AF9B11C50}"/>
          </ac:graphicFrameMkLst>
        </pc:graphicFrameChg>
      </pc:sldChg>
      <pc:sldChg chg="modSp">
        <pc:chgData name="Tan,Ao" userId="S::at638@drexel.edu::2d790864-ef6c-4ea4-94c9-fe38062333e6" providerId="AD" clId="Web-{8C109220-2643-D4C8-A5A0-A6FD8579B5D4}" dt="2019-12-04T21:36:32.605" v="161" actId="20577"/>
        <pc:sldMkLst>
          <pc:docMk/>
          <pc:sldMk cId="181117750" sldId="367"/>
        </pc:sldMkLst>
        <pc:spChg chg="mod">
          <ac:chgData name="Tan,Ao" userId="S::at638@drexel.edu::2d790864-ef6c-4ea4-94c9-fe38062333e6" providerId="AD" clId="Web-{8C109220-2643-D4C8-A5A0-A6FD8579B5D4}" dt="2019-12-04T21:36:32.605" v="161" actId="20577"/>
          <ac:spMkLst>
            <pc:docMk/>
            <pc:sldMk cId="181117750" sldId="367"/>
            <ac:spMk id="121" creationId="{112F2AB4-C1B8-0849-91A4-8D5368F5AB62}"/>
          </ac:spMkLst>
        </pc:spChg>
      </pc:sldChg>
      <pc:sldChg chg="modSp">
        <pc:chgData name="Tan,Ao" userId="S::at638@drexel.edu::2d790864-ef6c-4ea4-94c9-fe38062333e6" providerId="AD" clId="Web-{8C109220-2643-D4C8-A5A0-A6FD8579B5D4}" dt="2019-12-04T21:29:04.901" v="130" actId="20577"/>
        <pc:sldMkLst>
          <pc:docMk/>
          <pc:sldMk cId="4020075361" sldId="388"/>
        </pc:sldMkLst>
        <pc:spChg chg="mod">
          <ac:chgData name="Tan,Ao" userId="S::at638@drexel.edu::2d790864-ef6c-4ea4-94c9-fe38062333e6" providerId="AD" clId="Web-{8C109220-2643-D4C8-A5A0-A6FD8579B5D4}" dt="2019-12-04T21:29:04.901" v="130" actId="20577"/>
          <ac:spMkLst>
            <pc:docMk/>
            <pc:sldMk cId="4020075361" sldId="388"/>
            <ac:spMk id="7" creationId="{858B7134-E52A-49A3-8605-6BB39AE23E52}"/>
          </ac:spMkLst>
        </pc:spChg>
      </pc:sldChg>
      <pc:sldChg chg="modSp">
        <pc:chgData name="Tan,Ao" userId="S::at638@drexel.edu::2d790864-ef6c-4ea4-94c9-fe38062333e6" providerId="AD" clId="Web-{8C109220-2643-D4C8-A5A0-A6FD8579B5D4}" dt="2019-12-04T21:29:26.104" v="146" actId="20577"/>
        <pc:sldMkLst>
          <pc:docMk/>
          <pc:sldMk cId="2603195570" sldId="398"/>
        </pc:sldMkLst>
        <pc:spChg chg="mod">
          <ac:chgData name="Tan,Ao" userId="S::at638@drexel.edu::2d790864-ef6c-4ea4-94c9-fe38062333e6" providerId="AD" clId="Web-{8C109220-2643-D4C8-A5A0-A6FD8579B5D4}" dt="2019-12-04T21:29:26.104" v="146" actId="20577"/>
          <ac:spMkLst>
            <pc:docMk/>
            <pc:sldMk cId="2603195570" sldId="398"/>
            <ac:spMk id="4" creationId="{2A93DB4F-1F01-4A2F-8FC5-B497E9F1B554}"/>
          </ac:spMkLst>
        </pc:spChg>
      </pc:sldChg>
      <pc:sldChg chg="modSp">
        <pc:chgData name="Tan,Ao" userId="S::at638@drexel.edu::2d790864-ef6c-4ea4-94c9-fe38062333e6" providerId="AD" clId="Web-{8C109220-2643-D4C8-A5A0-A6FD8579B5D4}" dt="2019-12-04T21:25:40.400" v="98" actId="20577"/>
        <pc:sldMkLst>
          <pc:docMk/>
          <pc:sldMk cId="4288419135" sldId="457"/>
        </pc:sldMkLst>
        <pc:spChg chg="mod">
          <ac:chgData name="Tan,Ao" userId="S::at638@drexel.edu::2d790864-ef6c-4ea4-94c9-fe38062333e6" providerId="AD" clId="Web-{8C109220-2643-D4C8-A5A0-A6FD8579B5D4}" dt="2019-12-04T21:21:39.259" v="16" actId="20577"/>
          <ac:spMkLst>
            <pc:docMk/>
            <pc:sldMk cId="4288419135" sldId="457"/>
            <ac:spMk id="2" creationId="{9EEF485E-8AD8-4455-A3B3-724C3D738D65}"/>
          </ac:spMkLst>
        </pc:spChg>
        <pc:spChg chg="mod">
          <ac:chgData name="Tan,Ao" userId="S::at638@drexel.edu::2d790864-ef6c-4ea4-94c9-fe38062333e6" providerId="AD" clId="Web-{8C109220-2643-D4C8-A5A0-A6FD8579B5D4}" dt="2019-12-04T21:25:40.400" v="98" actId="20577"/>
          <ac:spMkLst>
            <pc:docMk/>
            <pc:sldMk cId="4288419135" sldId="457"/>
            <ac:spMk id="3" creationId="{162C2034-813E-4C14-9276-A3F5F3BBE4C3}"/>
          </ac:spMkLst>
        </pc:spChg>
      </pc:sldChg>
      <pc:sldChg chg="modSp">
        <pc:chgData name="Tan,Ao" userId="S::at638@drexel.edu::2d790864-ef6c-4ea4-94c9-fe38062333e6" providerId="AD" clId="Web-{8C109220-2643-D4C8-A5A0-A6FD8579B5D4}" dt="2019-12-04T21:21:12.556" v="2" actId="1076"/>
        <pc:sldMkLst>
          <pc:docMk/>
          <pc:sldMk cId="3864378124" sldId="464"/>
        </pc:sldMkLst>
        <pc:spChg chg="mod">
          <ac:chgData name="Tan,Ao" userId="S::at638@drexel.edu::2d790864-ef6c-4ea4-94c9-fe38062333e6" providerId="AD" clId="Web-{8C109220-2643-D4C8-A5A0-A6FD8579B5D4}" dt="2019-12-04T21:21:05.978" v="0" actId="1076"/>
          <ac:spMkLst>
            <pc:docMk/>
            <pc:sldMk cId="3864378124" sldId="464"/>
            <ac:spMk id="6" creationId="{85424FB4-EDAF-4D32-822A-52EEF5F302EF}"/>
          </ac:spMkLst>
        </pc:spChg>
        <pc:spChg chg="mod">
          <ac:chgData name="Tan,Ao" userId="S::at638@drexel.edu::2d790864-ef6c-4ea4-94c9-fe38062333e6" providerId="AD" clId="Web-{8C109220-2643-D4C8-A5A0-A6FD8579B5D4}" dt="2019-12-04T21:21:09.009" v="1" actId="1076"/>
          <ac:spMkLst>
            <pc:docMk/>
            <pc:sldMk cId="3864378124" sldId="464"/>
            <ac:spMk id="9" creationId="{3FC0B29F-FFB4-484A-AB2C-C858E2853DC4}"/>
          </ac:spMkLst>
        </pc:spChg>
        <pc:spChg chg="mod">
          <ac:chgData name="Tan,Ao" userId="S::at638@drexel.edu::2d790864-ef6c-4ea4-94c9-fe38062333e6" providerId="AD" clId="Web-{8C109220-2643-D4C8-A5A0-A6FD8579B5D4}" dt="2019-12-04T21:21:12.556" v="2" actId="1076"/>
          <ac:spMkLst>
            <pc:docMk/>
            <pc:sldMk cId="3864378124" sldId="464"/>
            <ac:spMk id="11" creationId="{9315B599-4318-4EFC-A1DB-3E4D91A8A83C}"/>
          </ac:spMkLst>
        </pc:spChg>
      </pc:sldChg>
      <pc:sldChg chg="modSp">
        <pc:chgData name="Tan,Ao" userId="S::at638@drexel.edu::2d790864-ef6c-4ea4-94c9-fe38062333e6" providerId="AD" clId="Web-{8C109220-2643-D4C8-A5A0-A6FD8579B5D4}" dt="2019-12-04T21:35:21.074" v="158" actId="20577"/>
        <pc:sldMkLst>
          <pc:docMk/>
          <pc:sldMk cId="1602086081" sldId="491"/>
        </pc:sldMkLst>
        <pc:spChg chg="mod">
          <ac:chgData name="Tan,Ao" userId="S::at638@drexel.edu::2d790864-ef6c-4ea4-94c9-fe38062333e6" providerId="AD" clId="Web-{8C109220-2643-D4C8-A5A0-A6FD8579B5D4}" dt="2019-12-04T21:35:21.074" v="158" actId="20577"/>
          <ac:spMkLst>
            <pc:docMk/>
            <pc:sldMk cId="1602086081" sldId="491"/>
            <ac:spMk id="2" creationId="{E2EBC139-EF9D-2344-A220-5027D342FEFD}"/>
          </ac:spMkLst>
        </pc:spChg>
      </pc:sldChg>
      <pc:sldChg chg="modSp">
        <pc:chgData name="Tan,Ao" userId="S::at638@drexel.edu::2d790864-ef6c-4ea4-94c9-fe38062333e6" providerId="AD" clId="Web-{8C109220-2643-D4C8-A5A0-A6FD8579B5D4}" dt="2019-12-04T21:31:14.557" v="150" actId="20577"/>
        <pc:sldMkLst>
          <pc:docMk/>
          <pc:sldMk cId="491676407" sldId="516"/>
        </pc:sldMkLst>
        <pc:spChg chg="mod">
          <ac:chgData name="Tan,Ao" userId="S::at638@drexel.edu::2d790864-ef6c-4ea4-94c9-fe38062333e6" providerId="AD" clId="Web-{8C109220-2643-D4C8-A5A0-A6FD8579B5D4}" dt="2019-12-04T21:31:14.557" v="150" actId="20577"/>
          <ac:spMkLst>
            <pc:docMk/>
            <pc:sldMk cId="491676407" sldId="516"/>
            <ac:spMk id="5" creationId="{A93C0CD4-733F-124B-8AAD-7EF64B7B5C52}"/>
          </ac:spMkLst>
        </pc:spChg>
      </pc:sldChg>
    </pc:docChg>
  </pc:docChgLst>
  <pc:docChgLst>
    <pc:chgData name="Apurva Tawde" userId="0e7ffb0e-f581-4115-a906-d158ab30ba52" providerId="ADAL" clId="{D91148FA-9D5F-432D-B0FC-E6BEB658F8D7}"/>
    <pc:docChg chg="custSel modSld">
      <pc:chgData name="Apurva Tawde" userId="0e7ffb0e-f581-4115-a906-d158ab30ba52" providerId="ADAL" clId="{D91148FA-9D5F-432D-B0FC-E6BEB658F8D7}" dt="2019-12-05T17:11:50.041" v="25" actId="14100"/>
      <pc:docMkLst>
        <pc:docMk/>
      </pc:docMkLst>
      <pc:sldChg chg="addSp delSp modSp mod">
        <pc:chgData name="Apurva Tawde" userId="0e7ffb0e-f581-4115-a906-d158ab30ba52" providerId="ADAL" clId="{D91148FA-9D5F-432D-B0FC-E6BEB658F8D7}" dt="2019-12-05T17:11:50.041" v="25" actId="14100"/>
        <pc:sldMkLst>
          <pc:docMk/>
          <pc:sldMk cId="491676407" sldId="516"/>
        </pc:sldMkLst>
        <pc:graphicFrameChg chg="add del">
          <ac:chgData name="Apurva Tawde" userId="0e7ffb0e-f581-4115-a906-d158ab30ba52" providerId="ADAL" clId="{D91148FA-9D5F-432D-B0FC-E6BEB658F8D7}" dt="2019-12-05T17:10:50.798" v="13" actId="478"/>
          <ac:graphicFrameMkLst>
            <pc:docMk/>
            <pc:sldMk cId="491676407" sldId="516"/>
            <ac:graphicFrameMk id="6" creationId="{F06F695D-E49C-47B8-AF81-4E7E079E5952}"/>
          </ac:graphicFrameMkLst>
        </pc:graphicFrameChg>
        <pc:graphicFrameChg chg="add del">
          <ac:chgData name="Apurva Tawde" userId="0e7ffb0e-f581-4115-a906-d158ab30ba52" providerId="ADAL" clId="{D91148FA-9D5F-432D-B0FC-E6BEB658F8D7}" dt="2019-12-05T17:11:41.754" v="22" actId="478"/>
          <ac:graphicFrameMkLst>
            <pc:docMk/>
            <pc:sldMk cId="491676407" sldId="516"/>
            <ac:graphicFrameMk id="7" creationId="{F06F695D-E49C-47B8-AF81-4E7E079E5952}"/>
          </ac:graphicFrameMkLst>
        </pc:graphicFrameChg>
        <pc:picChg chg="add del mod">
          <ac:chgData name="Apurva Tawde" userId="0e7ffb0e-f581-4115-a906-d158ab30ba52" providerId="ADAL" clId="{D91148FA-9D5F-432D-B0FC-E6BEB658F8D7}" dt="2019-12-05T17:11:28.483" v="17" actId="478"/>
          <ac:picMkLst>
            <pc:docMk/>
            <pc:sldMk cId="491676407" sldId="516"/>
            <ac:picMk id="2" creationId="{9C71FE90-5310-4F13-AC80-7B2A2F1069E7}"/>
          </ac:picMkLst>
        </pc:picChg>
        <pc:picChg chg="add del mod">
          <ac:chgData name="Apurva Tawde" userId="0e7ffb0e-f581-4115-a906-d158ab30ba52" providerId="ADAL" clId="{D91148FA-9D5F-432D-B0FC-E6BEB658F8D7}" dt="2019-12-05T17:10:33.096" v="8" actId="478"/>
          <ac:picMkLst>
            <pc:docMk/>
            <pc:sldMk cId="491676407" sldId="516"/>
            <ac:picMk id="3" creationId="{3458787B-F63A-4799-8BD7-DC226A70B08C}"/>
          </ac:picMkLst>
        </pc:picChg>
        <pc:picChg chg="add mod">
          <ac:chgData name="Apurva Tawde" userId="0e7ffb0e-f581-4115-a906-d158ab30ba52" providerId="ADAL" clId="{D91148FA-9D5F-432D-B0FC-E6BEB658F8D7}" dt="2019-12-05T17:11:50.041" v="25" actId="14100"/>
          <ac:picMkLst>
            <pc:docMk/>
            <pc:sldMk cId="491676407" sldId="516"/>
            <ac:picMk id="8" creationId="{4B175422-9785-4991-A35B-E6628FBB6FD2}"/>
          </ac:picMkLst>
        </pc:picChg>
        <pc:picChg chg="del">
          <ac:chgData name="Apurva Tawde" userId="0e7ffb0e-f581-4115-a906-d158ab30ba52" providerId="ADAL" clId="{D91148FA-9D5F-432D-B0FC-E6BEB658F8D7}" dt="2019-12-05T16:53:01.141" v="0" actId="478"/>
          <ac:picMkLst>
            <pc:docMk/>
            <pc:sldMk cId="491676407" sldId="516"/>
            <ac:picMk id="38" creationId="{935E3EBE-627D-46BA-9F1B-D582562D1BEC}"/>
          </ac:picMkLst>
        </pc:picChg>
        <pc:inkChg chg="del">
          <ac:chgData name="Apurva Tawde" userId="0e7ffb0e-f581-4115-a906-d158ab30ba52" providerId="ADAL" clId="{D91148FA-9D5F-432D-B0FC-E6BEB658F8D7}" dt="2019-12-05T16:53:06.402" v="1" actId="478"/>
          <ac:inkMkLst>
            <pc:docMk/>
            <pc:sldMk cId="491676407" sldId="516"/>
            <ac:inkMk id="2" creationId="{425D287B-28DE-4E69-9122-A959D6870899}"/>
          </ac:inkMkLst>
        </pc:inkChg>
      </pc:sldChg>
    </pc:docChg>
  </pc:docChgLst>
  <pc:docChgLst>
    <pc:chgData name="Tan,Ao" userId="S::at638@drexel.edu::2d790864-ef6c-4ea4-94c9-fe38062333e6" providerId="AD" clId="Web-{4F30C5C1-374E-9C17-1D91-28291FB22647}"/>
    <pc:docChg chg="modSld">
      <pc:chgData name="Tan,Ao" userId="S::at638@drexel.edu::2d790864-ef6c-4ea4-94c9-fe38062333e6" providerId="AD" clId="Web-{4F30C5C1-374E-9C17-1D91-28291FB22647}" dt="2019-12-04T23:57:02.818" v="3" actId="20577"/>
      <pc:docMkLst>
        <pc:docMk/>
      </pc:docMkLst>
      <pc:sldChg chg="modSp">
        <pc:chgData name="Tan,Ao" userId="S::at638@drexel.edu::2d790864-ef6c-4ea4-94c9-fe38062333e6" providerId="AD" clId="Web-{4F30C5C1-374E-9C17-1D91-28291FB22647}" dt="2019-12-04T23:57:02.818" v="2" actId="20577"/>
        <pc:sldMkLst>
          <pc:docMk/>
          <pc:sldMk cId="1133669599" sldId="512"/>
        </pc:sldMkLst>
        <pc:spChg chg="mod">
          <ac:chgData name="Tan,Ao" userId="S::at638@drexel.edu::2d790864-ef6c-4ea4-94c9-fe38062333e6" providerId="AD" clId="Web-{4F30C5C1-374E-9C17-1D91-28291FB22647}" dt="2019-12-04T23:57:02.818" v="2" actId="20577"/>
          <ac:spMkLst>
            <pc:docMk/>
            <pc:sldMk cId="1133669599" sldId="512"/>
            <ac:spMk id="54" creationId="{528CBA3B-5AE7-3141-BA20-925C68A0737A}"/>
          </ac:spMkLst>
        </pc:spChg>
      </pc:sldChg>
    </pc:docChg>
  </pc:docChgLst>
  <pc:docChgLst>
    <pc:chgData name="Li,Jingyi" userId="f6006a96-7da6-4eea-976e-94275dbec90e" providerId="ADAL" clId="{2B530B42-788A-3C40-B6C5-3004EDF77451}"/>
    <pc:docChg chg="addSld delSld modSld">
      <pc:chgData name="Li,Jingyi" userId="f6006a96-7da6-4eea-976e-94275dbec90e" providerId="ADAL" clId="{2B530B42-788A-3C40-B6C5-3004EDF77451}" dt="2019-12-04T20:11:25.510" v="73" actId="2696"/>
      <pc:docMkLst>
        <pc:docMk/>
      </pc:docMkLst>
      <pc:sldChg chg="del">
        <pc:chgData name="Li,Jingyi" userId="f6006a96-7da6-4eea-976e-94275dbec90e" providerId="ADAL" clId="{2B530B42-788A-3C40-B6C5-3004EDF77451}" dt="2019-12-04T20:10:12.554" v="66" actId="2696"/>
        <pc:sldMkLst>
          <pc:docMk/>
          <pc:sldMk cId="916883400" sldId="358"/>
        </pc:sldMkLst>
      </pc:sldChg>
      <pc:sldChg chg="del">
        <pc:chgData name="Li,Jingyi" userId="f6006a96-7da6-4eea-976e-94275dbec90e" providerId="ADAL" clId="{2B530B42-788A-3C40-B6C5-3004EDF77451}" dt="2019-12-04T20:09:32.434" v="63" actId="2696"/>
        <pc:sldMkLst>
          <pc:docMk/>
          <pc:sldMk cId="3036127344" sldId="366"/>
        </pc:sldMkLst>
      </pc:sldChg>
      <pc:sldChg chg="del">
        <pc:chgData name="Li,Jingyi" userId="f6006a96-7da6-4eea-976e-94275dbec90e" providerId="ADAL" clId="{2B530B42-788A-3C40-B6C5-3004EDF77451}" dt="2019-12-04T20:10:13.221" v="67" actId="2696"/>
        <pc:sldMkLst>
          <pc:docMk/>
          <pc:sldMk cId="937557506" sldId="414"/>
        </pc:sldMkLst>
      </pc:sldChg>
      <pc:sldChg chg="modSp">
        <pc:chgData name="Li,Jingyi" userId="f6006a96-7da6-4eea-976e-94275dbec90e" providerId="ADAL" clId="{2B530B42-788A-3C40-B6C5-3004EDF77451}" dt="2019-12-04T19:55:38.629" v="45" actId="14100"/>
        <pc:sldMkLst>
          <pc:docMk/>
          <pc:sldMk cId="2892473616" sldId="418"/>
        </pc:sldMkLst>
        <pc:picChg chg="mod modCrop">
          <ac:chgData name="Li,Jingyi" userId="f6006a96-7da6-4eea-976e-94275dbec90e" providerId="ADAL" clId="{2B530B42-788A-3C40-B6C5-3004EDF77451}" dt="2019-12-04T19:55:30.329" v="44" actId="1036"/>
          <ac:picMkLst>
            <pc:docMk/>
            <pc:sldMk cId="2892473616" sldId="418"/>
            <ac:picMk id="2" creationId="{DCE1E085-58C7-4346-B603-CFD17C84ADB5}"/>
          </ac:picMkLst>
        </pc:picChg>
        <pc:picChg chg="mod modCrop">
          <ac:chgData name="Li,Jingyi" userId="f6006a96-7da6-4eea-976e-94275dbec90e" providerId="ADAL" clId="{2B530B42-788A-3C40-B6C5-3004EDF77451}" dt="2019-12-04T19:55:30.329" v="44" actId="1036"/>
          <ac:picMkLst>
            <pc:docMk/>
            <pc:sldMk cId="2892473616" sldId="418"/>
            <ac:picMk id="6" creationId="{192ED603-9A4A-480A-A0AB-E71AFEBBCFBB}"/>
          </ac:picMkLst>
        </pc:picChg>
        <pc:picChg chg="mod modCrop">
          <ac:chgData name="Li,Jingyi" userId="f6006a96-7da6-4eea-976e-94275dbec90e" providerId="ADAL" clId="{2B530B42-788A-3C40-B6C5-3004EDF77451}" dt="2019-12-04T19:55:30.329" v="44" actId="1036"/>
          <ac:picMkLst>
            <pc:docMk/>
            <pc:sldMk cId="2892473616" sldId="418"/>
            <ac:picMk id="8" creationId="{8F82B658-460B-4906-88F1-02ECDF30B9FA}"/>
          </ac:picMkLst>
        </pc:picChg>
        <pc:picChg chg="mod modCrop">
          <ac:chgData name="Li,Jingyi" userId="f6006a96-7da6-4eea-976e-94275dbec90e" providerId="ADAL" clId="{2B530B42-788A-3C40-B6C5-3004EDF77451}" dt="2019-12-04T19:55:38.629" v="45" actId="14100"/>
          <ac:picMkLst>
            <pc:docMk/>
            <pc:sldMk cId="2892473616" sldId="418"/>
            <ac:picMk id="13" creationId="{BA8CBA88-9A3F-443E-BDE7-ABF886C93E64}"/>
          </ac:picMkLst>
        </pc:picChg>
      </pc:sldChg>
      <pc:sldChg chg="del">
        <pc:chgData name="Li,Jingyi" userId="f6006a96-7da6-4eea-976e-94275dbec90e" providerId="ADAL" clId="{2B530B42-788A-3C40-B6C5-3004EDF77451}" dt="2019-12-04T20:10:50.370" v="71" actId="2696"/>
        <pc:sldMkLst>
          <pc:docMk/>
          <pc:sldMk cId="1805350471" sldId="448"/>
        </pc:sldMkLst>
      </pc:sldChg>
      <pc:sldChg chg="modSp">
        <pc:chgData name="Li,Jingyi" userId="f6006a96-7da6-4eea-976e-94275dbec90e" providerId="ADAL" clId="{2B530B42-788A-3C40-B6C5-3004EDF77451}" dt="2019-12-04T19:53:38.310" v="18" actId="1076"/>
        <pc:sldMkLst>
          <pc:docMk/>
          <pc:sldMk cId="1624620260" sldId="462"/>
        </pc:sldMkLst>
        <pc:picChg chg="mod modCrop">
          <ac:chgData name="Li,Jingyi" userId="f6006a96-7da6-4eea-976e-94275dbec90e" providerId="ADAL" clId="{2B530B42-788A-3C40-B6C5-3004EDF77451}" dt="2019-12-04T19:53:35.318" v="17" actId="1036"/>
          <ac:picMkLst>
            <pc:docMk/>
            <pc:sldMk cId="1624620260" sldId="462"/>
            <ac:picMk id="2" creationId="{0B864E9C-74EA-4E4A-A2C6-EA6C6328D20B}"/>
          </ac:picMkLst>
        </pc:picChg>
        <pc:picChg chg="mod modCrop">
          <ac:chgData name="Li,Jingyi" userId="f6006a96-7da6-4eea-976e-94275dbec90e" providerId="ADAL" clId="{2B530B42-788A-3C40-B6C5-3004EDF77451}" dt="2019-12-04T19:53:38.310" v="18" actId="1076"/>
          <ac:picMkLst>
            <pc:docMk/>
            <pc:sldMk cId="1624620260" sldId="462"/>
            <ac:picMk id="6" creationId="{C9F2C931-7EBF-49C0-9BC8-609928FBAE37}"/>
          </ac:picMkLst>
        </pc:picChg>
        <pc:picChg chg="mod modCrop">
          <ac:chgData name="Li,Jingyi" userId="f6006a96-7da6-4eea-976e-94275dbec90e" providerId="ADAL" clId="{2B530B42-788A-3C40-B6C5-3004EDF77451}" dt="2019-12-04T19:53:35.318" v="17" actId="1036"/>
          <ac:picMkLst>
            <pc:docMk/>
            <pc:sldMk cId="1624620260" sldId="462"/>
            <ac:picMk id="14" creationId="{23910EAD-D115-452C-B655-6BFD8003A50E}"/>
          </ac:picMkLst>
        </pc:picChg>
        <pc:picChg chg="mod modCrop">
          <ac:chgData name="Li,Jingyi" userId="f6006a96-7da6-4eea-976e-94275dbec90e" providerId="ADAL" clId="{2B530B42-788A-3C40-B6C5-3004EDF77451}" dt="2019-12-04T19:53:35.318" v="17" actId="1036"/>
          <ac:picMkLst>
            <pc:docMk/>
            <pc:sldMk cId="1624620260" sldId="462"/>
            <ac:picMk id="18" creationId="{C9932529-1570-4A39-A107-8D1605B12854}"/>
          </ac:picMkLst>
        </pc:picChg>
      </pc:sldChg>
      <pc:sldChg chg="modSp">
        <pc:chgData name="Li,Jingyi" userId="f6006a96-7da6-4eea-976e-94275dbec90e" providerId="ADAL" clId="{2B530B42-788A-3C40-B6C5-3004EDF77451}" dt="2019-12-04T19:56:52.924" v="55" actId="1035"/>
        <pc:sldMkLst>
          <pc:docMk/>
          <pc:sldMk cId="3384374396" sldId="463"/>
        </pc:sldMkLst>
        <pc:picChg chg="mod modCrop">
          <ac:chgData name="Li,Jingyi" userId="f6006a96-7da6-4eea-976e-94275dbec90e" providerId="ADAL" clId="{2B530B42-788A-3C40-B6C5-3004EDF77451}" dt="2019-12-04T19:56:21.015" v="48" actId="732"/>
          <ac:picMkLst>
            <pc:docMk/>
            <pc:sldMk cId="3384374396" sldId="463"/>
            <ac:picMk id="3" creationId="{69B10E02-994C-4D8E-8019-A6238017DD8A}"/>
          </ac:picMkLst>
        </pc:picChg>
        <pc:picChg chg="mod modCrop">
          <ac:chgData name="Li,Jingyi" userId="f6006a96-7da6-4eea-976e-94275dbec90e" providerId="ADAL" clId="{2B530B42-788A-3C40-B6C5-3004EDF77451}" dt="2019-12-04T19:56:52.924" v="55" actId="1035"/>
          <ac:picMkLst>
            <pc:docMk/>
            <pc:sldMk cId="3384374396" sldId="463"/>
            <ac:picMk id="11" creationId="{D19800E6-8CAA-4031-A119-4A3B4ED8B4C9}"/>
          </ac:picMkLst>
        </pc:picChg>
      </pc:sldChg>
      <pc:sldChg chg="modSp">
        <pc:chgData name="Li,Jingyi" userId="f6006a96-7da6-4eea-976e-94275dbec90e" providerId="ADAL" clId="{2B530B42-788A-3C40-B6C5-3004EDF77451}" dt="2019-12-04T19:57:27.508" v="58" actId="732"/>
        <pc:sldMkLst>
          <pc:docMk/>
          <pc:sldMk cId="3864378124" sldId="464"/>
        </pc:sldMkLst>
        <pc:picChg chg="mod modCrop">
          <ac:chgData name="Li,Jingyi" userId="f6006a96-7da6-4eea-976e-94275dbec90e" providerId="ADAL" clId="{2B530B42-788A-3C40-B6C5-3004EDF77451}" dt="2019-12-04T19:57:13.211" v="57" actId="732"/>
          <ac:picMkLst>
            <pc:docMk/>
            <pc:sldMk cId="3864378124" sldId="464"/>
            <ac:picMk id="3" creationId="{8142AA2C-0C84-4198-9CDC-C1D9284D10A6}"/>
          </ac:picMkLst>
        </pc:picChg>
        <pc:picChg chg="mod modCrop">
          <ac:chgData name="Li,Jingyi" userId="f6006a96-7da6-4eea-976e-94275dbec90e" providerId="ADAL" clId="{2B530B42-788A-3C40-B6C5-3004EDF77451}" dt="2019-12-04T19:57:27.508" v="58" actId="732"/>
          <ac:picMkLst>
            <pc:docMk/>
            <pc:sldMk cId="3864378124" sldId="464"/>
            <ac:picMk id="4" creationId="{D9CEDFBA-F54A-4BD2-998B-FC8C2FAB9588}"/>
          </ac:picMkLst>
        </pc:picChg>
      </pc:sldChg>
      <pc:sldChg chg="modSp">
        <pc:chgData name="Li,Jingyi" userId="f6006a96-7da6-4eea-976e-94275dbec90e" providerId="ADAL" clId="{2B530B42-788A-3C40-B6C5-3004EDF77451}" dt="2019-12-04T19:58:13.943" v="61" actId="732"/>
        <pc:sldMkLst>
          <pc:docMk/>
          <pc:sldMk cId="1289863095" sldId="465"/>
        </pc:sldMkLst>
        <pc:picChg chg="mod modCrop">
          <ac:chgData name="Li,Jingyi" userId="f6006a96-7da6-4eea-976e-94275dbec90e" providerId="ADAL" clId="{2B530B42-788A-3C40-B6C5-3004EDF77451}" dt="2019-12-04T19:58:13.943" v="61" actId="732"/>
          <ac:picMkLst>
            <pc:docMk/>
            <pc:sldMk cId="1289863095" sldId="465"/>
            <ac:picMk id="7" creationId="{2EBAD591-0EE5-4912-87BD-242E5C73C4FF}"/>
          </ac:picMkLst>
        </pc:picChg>
        <pc:picChg chg="mod modCrop">
          <ac:chgData name="Li,Jingyi" userId="f6006a96-7da6-4eea-976e-94275dbec90e" providerId="ADAL" clId="{2B530B42-788A-3C40-B6C5-3004EDF77451}" dt="2019-12-04T19:57:58.363" v="59" actId="732"/>
          <ac:picMkLst>
            <pc:docMk/>
            <pc:sldMk cId="1289863095" sldId="465"/>
            <ac:picMk id="8" creationId="{D68190DD-7090-4590-A37B-3B66E3700093}"/>
          </ac:picMkLst>
        </pc:picChg>
      </pc:sldChg>
      <pc:sldChg chg="del">
        <pc:chgData name="Li,Jingyi" userId="f6006a96-7da6-4eea-976e-94275dbec90e" providerId="ADAL" clId="{2B530B42-788A-3C40-B6C5-3004EDF77451}" dt="2019-12-04T20:11:25.510" v="73" actId="2696"/>
        <pc:sldMkLst>
          <pc:docMk/>
          <pc:sldMk cId="4029213471" sldId="483"/>
        </pc:sldMkLst>
      </pc:sldChg>
      <pc:sldChg chg="del">
        <pc:chgData name="Li,Jingyi" userId="f6006a96-7da6-4eea-976e-94275dbec90e" providerId="ADAL" clId="{2B530B42-788A-3C40-B6C5-3004EDF77451}" dt="2019-12-04T20:10:36.107" v="69" actId="2696"/>
        <pc:sldMkLst>
          <pc:docMk/>
          <pc:sldMk cId="1129598241" sldId="484"/>
        </pc:sldMkLst>
      </pc:sldChg>
      <pc:sldChg chg="add">
        <pc:chgData name="Li,Jingyi" userId="f6006a96-7da6-4eea-976e-94275dbec90e" providerId="ADAL" clId="{2B530B42-788A-3C40-B6C5-3004EDF77451}" dt="2019-12-04T20:09:30.603" v="62"/>
        <pc:sldMkLst>
          <pc:docMk/>
          <pc:sldMk cId="1133669599" sldId="512"/>
        </pc:sldMkLst>
      </pc:sldChg>
      <pc:sldChg chg="add">
        <pc:chgData name="Li,Jingyi" userId="f6006a96-7da6-4eea-976e-94275dbec90e" providerId="ADAL" clId="{2B530B42-788A-3C40-B6C5-3004EDF77451}" dt="2019-12-04T20:10:05.685" v="64"/>
        <pc:sldMkLst>
          <pc:docMk/>
          <pc:sldMk cId="2952245851" sldId="513"/>
        </pc:sldMkLst>
      </pc:sldChg>
      <pc:sldChg chg="add">
        <pc:chgData name="Li,Jingyi" userId="f6006a96-7da6-4eea-976e-94275dbec90e" providerId="ADAL" clId="{2B530B42-788A-3C40-B6C5-3004EDF77451}" dt="2019-12-04T20:10:10.739" v="65"/>
        <pc:sldMkLst>
          <pc:docMk/>
          <pc:sldMk cId="3030205789" sldId="514"/>
        </pc:sldMkLst>
      </pc:sldChg>
      <pc:sldChg chg="add">
        <pc:chgData name="Li,Jingyi" userId="f6006a96-7da6-4eea-976e-94275dbec90e" providerId="ADAL" clId="{2B530B42-788A-3C40-B6C5-3004EDF77451}" dt="2019-12-04T20:10:34.702" v="68"/>
        <pc:sldMkLst>
          <pc:docMk/>
          <pc:sldMk cId="677666309" sldId="515"/>
        </pc:sldMkLst>
      </pc:sldChg>
      <pc:sldChg chg="add">
        <pc:chgData name="Li,Jingyi" userId="f6006a96-7da6-4eea-976e-94275dbec90e" providerId="ADAL" clId="{2B530B42-788A-3C40-B6C5-3004EDF77451}" dt="2019-12-04T20:10:49.040" v="70"/>
        <pc:sldMkLst>
          <pc:docMk/>
          <pc:sldMk cId="491676407" sldId="516"/>
        </pc:sldMkLst>
      </pc:sldChg>
      <pc:sldChg chg="add">
        <pc:chgData name="Li,Jingyi" userId="f6006a96-7da6-4eea-976e-94275dbec90e" providerId="ADAL" clId="{2B530B42-788A-3C40-B6C5-3004EDF77451}" dt="2019-12-04T20:11:00.730" v="72"/>
        <pc:sldMkLst>
          <pc:docMk/>
          <pc:sldMk cId="589881855" sldId="517"/>
        </pc:sldMkLst>
      </pc:sldChg>
    </pc:docChg>
  </pc:docChgLst>
  <pc:docChgLst>
    <pc:chgData name="Yang,Zinan" userId="S::zy73@drexel.edu::17f97dba-a8cf-4173-a12d-4498e0a71e47" providerId="AD" clId="Web-{8A4D7096-AE88-9C94-4913-DD74261E8555}"/>
    <pc:docChg chg="modSld">
      <pc:chgData name="Yang,Zinan" userId="S::zy73@drexel.edu::17f97dba-a8cf-4173-a12d-4498e0a71e47" providerId="AD" clId="Web-{8A4D7096-AE88-9C94-4913-DD74261E8555}" dt="2019-12-04T19:35:37.615" v="2" actId="14100"/>
      <pc:docMkLst>
        <pc:docMk/>
      </pc:docMkLst>
      <pc:sldChg chg="addSp modSp">
        <pc:chgData name="Yang,Zinan" userId="S::zy73@drexel.edu::17f97dba-a8cf-4173-a12d-4498e0a71e47" providerId="AD" clId="Web-{8A4D7096-AE88-9C94-4913-DD74261E8555}" dt="2019-12-04T19:35:37.615" v="2" actId="14100"/>
        <pc:sldMkLst>
          <pc:docMk/>
          <pc:sldMk cId="1289863095" sldId="465"/>
        </pc:sldMkLst>
        <pc:picChg chg="add mod">
          <ac:chgData name="Yang,Zinan" userId="S::zy73@drexel.edu::17f97dba-a8cf-4173-a12d-4498e0a71e47" providerId="AD" clId="Web-{8A4D7096-AE88-9C94-4913-DD74261E8555}" dt="2019-12-04T19:35:37.615" v="2" actId="14100"/>
          <ac:picMkLst>
            <pc:docMk/>
            <pc:sldMk cId="1289863095" sldId="465"/>
            <ac:picMk id="2" creationId="{7C31FDF7-16B3-4EDD-B550-AFF2B19688A6}"/>
          </ac:picMkLst>
        </pc:picChg>
      </pc:sldChg>
    </pc:docChg>
  </pc:docChgLst>
  <pc:docChgLst>
    <pc:chgData name="Yang,Zinan" userId="S::zy73@drexel.edu::17f97dba-a8cf-4173-a12d-4498e0a71e47" providerId="AD" clId="Web-{E395F832-1A16-0A1B-3BB7-5D6994783B14}"/>
    <pc:docChg chg="addSld delSld modSld">
      <pc:chgData name="Yang,Zinan" userId="S::zy73@drexel.edu::17f97dba-a8cf-4173-a12d-4498e0a71e47" providerId="AD" clId="Web-{E395F832-1A16-0A1B-3BB7-5D6994783B14}" dt="2019-12-04T18:37:28.563" v="711" actId="1076"/>
      <pc:docMkLst>
        <pc:docMk/>
      </pc:docMkLst>
      <pc:sldChg chg="addSp delSp modSp">
        <pc:chgData name="Yang,Zinan" userId="S::zy73@drexel.edu::17f97dba-a8cf-4173-a12d-4498e0a71e47" providerId="AD" clId="Web-{E395F832-1A16-0A1B-3BB7-5D6994783B14}" dt="2019-12-04T17:56:31.837" v="112" actId="14100"/>
        <pc:sldMkLst>
          <pc:docMk/>
          <pc:sldMk cId="2892473616" sldId="418"/>
        </pc:sldMkLst>
        <pc:picChg chg="add mod">
          <ac:chgData name="Yang,Zinan" userId="S::zy73@drexel.edu::17f97dba-a8cf-4173-a12d-4498e0a71e47" providerId="AD" clId="Web-{E395F832-1A16-0A1B-3BB7-5D6994783B14}" dt="2019-12-04T17:54:40.587" v="89" actId="1076"/>
          <ac:picMkLst>
            <pc:docMk/>
            <pc:sldMk cId="2892473616" sldId="418"/>
            <ac:picMk id="2" creationId="{DCE1E085-58C7-4346-B603-CFD17C84ADB5}"/>
          </ac:picMkLst>
        </pc:picChg>
        <pc:picChg chg="del">
          <ac:chgData name="Yang,Zinan" userId="S::zy73@drexel.edu::17f97dba-a8cf-4173-a12d-4498e0a71e47" providerId="AD" clId="Web-{E395F832-1A16-0A1B-3BB7-5D6994783B14}" dt="2019-12-04T17:47:30.320" v="51"/>
          <ac:picMkLst>
            <pc:docMk/>
            <pc:sldMk cId="2892473616" sldId="418"/>
            <ac:picMk id="3" creationId="{25495AA4-77B9-46CC-B21A-D0785CFA5315}"/>
          </ac:picMkLst>
        </pc:picChg>
        <pc:picChg chg="del">
          <ac:chgData name="Yang,Zinan" userId="S::zy73@drexel.edu::17f97dba-a8cf-4173-a12d-4498e0a71e47" providerId="AD" clId="Web-{E395F832-1A16-0A1B-3BB7-5D6994783B14}" dt="2019-12-04T17:47:30.758" v="52"/>
          <ac:picMkLst>
            <pc:docMk/>
            <pc:sldMk cId="2892473616" sldId="418"/>
            <ac:picMk id="5" creationId="{89E596E2-1709-4C3E-8E80-87E3BC85DE2F}"/>
          </ac:picMkLst>
        </pc:picChg>
        <pc:picChg chg="add mod">
          <ac:chgData name="Yang,Zinan" userId="S::zy73@drexel.edu::17f97dba-a8cf-4173-a12d-4498e0a71e47" providerId="AD" clId="Web-{E395F832-1A16-0A1B-3BB7-5D6994783B14}" dt="2019-12-04T17:56:29.525" v="111" actId="1076"/>
          <ac:picMkLst>
            <pc:docMk/>
            <pc:sldMk cId="2892473616" sldId="418"/>
            <ac:picMk id="6" creationId="{192ED603-9A4A-480A-A0AB-E71AFEBBCFBB}"/>
          </ac:picMkLst>
        </pc:picChg>
        <pc:picChg chg="add mod">
          <ac:chgData name="Yang,Zinan" userId="S::zy73@drexel.edu::17f97dba-a8cf-4173-a12d-4498e0a71e47" providerId="AD" clId="Web-{E395F832-1A16-0A1B-3BB7-5D6994783B14}" dt="2019-12-04T17:56:31.837" v="112" actId="14100"/>
          <ac:picMkLst>
            <pc:docMk/>
            <pc:sldMk cId="2892473616" sldId="418"/>
            <ac:picMk id="8" creationId="{8F82B658-460B-4906-88F1-02ECDF30B9FA}"/>
          </ac:picMkLst>
        </pc:picChg>
        <pc:picChg chg="add del mod">
          <ac:chgData name="Yang,Zinan" userId="S::zy73@drexel.edu::17f97dba-a8cf-4173-a12d-4498e0a71e47" providerId="AD" clId="Web-{E395F832-1A16-0A1B-3BB7-5D6994783B14}" dt="2019-12-04T17:52:23.618" v="71"/>
          <ac:picMkLst>
            <pc:docMk/>
            <pc:sldMk cId="2892473616" sldId="418"/>
            <ac:picMk id="11" creationId="{072BFDCE-6D4A-4394-BF53-353741DD653F}"/>
          </ac:picMkLst>
        </pc:picChg>
        <pc:picChg chg="add mod ord">
          <ac:chgData name="Yang,Zinan" userId="S::zy73@drexel.edu::17f97dba-a8cf-4173-a12d-4498e0a71e47" providerId="AD" clId="Web-{E395F832-1A16-0A1B-3BB7-5D6994783B14}" dt="2019-12-04T17:55:02.134" v="97"/>
          <ac:picMkLst>
            <pc:docMk/>
            <pc:sldMk cId="2892473616" sldId="418"/>
            <ac:picMk id="13" creationId="{BA8CBA88-9A3F-443E-BDE7-ABF886C93E64}"/>
          </ac:picMkLst>
        </pc:picChg>
      </pc:sldChg>
      <pc:sldChg chg="addSp delSp modSp">
        <pc:chgData name="Yang,Zinan" userId="S::zy73@drexel.edu::17f97dba-a8cf-4173-a12d-4498e0a71e47" providerId="AD" clId="Web-{E395F832-1A16-0A1B-3BB7-5D6994783B14}" dt="2019-12-04T17:56:42.494" v="117" actId="14100"/>
        <pc:sldMkLst>
          <pc:docMk/>
          <pc:sldMk cId="1624620260" sldId="462"/>
        </pc:sldMkLst>
        <pc:spChg chg="add del mod">
          <ac:chgData name="Yang,Zinan" userId="S::zy73@drexel.edu::17f97dba-a8cf-4173-a12d-4498e0a71e47" providerId="AD" clId="Web-{E395F832-1A16-0A1B-3BB7-5D6994783B14}" dt="2019-12-04T17:56:38.384" v="115"/>
          <ac:spMkLst>
            <pc:docMk/>
            <pc:sldMk cId="1624620260" sldId="462"/>
            <ac:spMk id="8" creationId="{246B8205-BE93-4D70-BE86-40D8C3909E29}"/>
          </ac:spMkLst>
        </pc:spChg>
        <pc:picChg chg="add mod">
          <ac:chgData name="Yang,Zinan" userId="S::zy73@drexel.edu::17f97dba-a8cf-4173-a12d-4498e0a71e47" providerId="AD" clId="Web-{E395F832-1A16-0A1B-3BB7-5D6994783B14}" dt="2019-12-04T17:56:40.150" v="116" actId="1076"/>
          <ac:picMkLst>
            <pc:docMk/>
            <pc:sldMk cId="1624620260" sldId="462"/>
            <ac:picMk id="2" creationId="{0B864E9C-74EA-4E4A-A2C6-EA6C6328D20B}"/>
          </ac:picMkLst>
        </pc:picChg>
        <pc:picChg chg="del">
          <ac:chgData name="Yang,Zinan" userId="S::zy73@drexel.edu::17f97dba-a8cf-4173-a12d-4498e0a71e47" providerId="AD" clId="Web-{E395F832-1A16-0A1B-3BB7-5D6994783B14}" dt="2019-12-04T17:29:10.302" v="0"/>
          <ac:picMkLst>
            <pc:docMk/>
            <pc:sldMk cId="1624620260" sldId="462"/>
            <ac:picMk id="3" creationId="{814CBFD7-F585-458B-8B84-6D4BE6783AC0}"/>
          </ac:picMkLst>
        </pc:picChg>
        <pc:picChg chg="del">
          <ac:chgData name="Yang,Zinan" userId="S::zy73@drexel.edu::17f97dba-a8cf-4173-a12d-4498e0a71e47" providerId="AD" clId="Web-{E395F832-1A16-0A1B-3BB7-5D6994783B14}" dt="2019-12-04T17:29:11.427" v="1"/>
          <ac:picMkLst>
            <pc:docMk/>
            <pc:sldMk cId="1624620260" sldId="462"/>
            <ac:picMk id="5" creationId="{823CD72D-0816-43F8-B4DE-AE6CBB4D00A7}"/>
          </ac:picMkLst>
        </pc:picChg>
        <pc:picChg chg="add mod">
          <ac:chgData name="Yang,Zinan" userId="S::zy73@drexel.edu::17f97dba-a8cf-4173-a12d-4498e0a71e47" providerId="AD" clId="Web-{E395F832-1A16-0A1B-3BB7-5D6994783B14}" dt="2019-12-04T17:56:22.980" v="109" actId="1076"/>
          <ac:picMkLst>
            <pc:docMk/>
            <pc:sldMk cId="1624620260" sldId="462"/>
            <ac:picMk id="6" creationId="{C9F2C931-7EBF-49C0-9BC8-609928FBAE37}"/>
          </ac:picMkLst>
        </pc:picChg>
        <pc:picChg chg="add del mod">
          <ac:chgData name="Yang,Zinan" userId="S::zy73@drexel.edu::17f97dba-a8cf-4173-a12d-4498e0a71e47" providerId="AD" clId="Web-{E395F832-1A16-0A1B-3BB7-5D6994783B14}" dt="2019-12-04T17:49:32.446" v="57"/>
          <ac:picMkLst>
            <pc:docMk/>
            <pc:sldMk cId="1624620260" sldId="462"/>
            <ac:picMk id="9" creationId="{E0EE314B-8C53-44DB-AEA2-5DE014B6F0DF}"/>
          </ac:picMkLst>
        </pc:picChg>
        <pc:picChg chg="add del mod">
          <ac:chgData name="Yang,Zinan" userId="S::zy73@drexel.edu::17f97dba-a8cf-4173-a12d-4498e0a71e47" providerId="AD" clId="Web-{E395F832-1A16-0A1B-3BB7-5D6994783B14}" dt="2019-12-04T17:48:51.805" v="56"/>
          <ac:picMkLst>
            <pc:docMk/>
            <pc:sldMk cId="1624620260" sldId="462"/>
            <ac:picMk id="12" creationId="{17A7537D-9AD3-437A-BFED-80A62385864F}"/>
          </ac:picMkLst>
        </pc:picChg>
        <pc:picChg chg="add mod">
          <ac:chgData name="Yang,Zinan" userId="S::zy73@drexel.edu::17f97dba-a8cf-4173-a12d-4498e0a71e47" providerId="AD" clId="Web-{E395F832-1A16-0A1B-3BB7-5D6994783B14}" dt="2019-12-04T17:56:35.962" v="113" actId="1076"/>
          <ac:picMkLst>
            <pc:docMk/>
            <pc:sldMk cId="1624620260" sldId="462"/>
            <ac:picMk id="14" creationId="{23910EAD-D115-452C-B655-6BFD8003A50E}"/>
          </ac:picMkLst>
        </pc:picChg>
        <pc:picChg chg="add del mod">
          <ac:chgData name="Yang,Zinan" userId="S::zy73@drexel.edu::17f97dba-a8cf-4173-a12d-4498e0a71e47" providerId="AD" clId="Web-{E395F832-1A16-0A1B-3BB7-5D6994783B14}" dt="2019-12-04T17:53:42.197" v="80"/>
          <ac:picMkLst>
            <pc:docMk/>
            <pc:sldMk cId="1624620260" sldId="462"/>
            <ac:picMk id="16" creationId="{C35D0242-DA40-4216-A39D-0B2C2BCBD22C}"/>
          </ac:picMkLst>
        </pc:picChg>
        <pc:picChg chg="add mod">
          <ac:chgData name="Yang,Zinan" userId="S::zy73@drexel.edu::17f97dba-a8cf-4173-a12d-4498e0a71e47" providerId="AD" clId="Web-{E395F832-1A16-0A1B-3BB7-5D6994783B14}" dt="2019-12-04T17:56:42.494" v="117" actId="14100"/>
          <ac:picMkLst>
            <pc:docMk/>
            <pc:sldMk cId="1624620260" sldId="462"/>
            <ac:picMk id="18" creationId="{C9932529-1570-4A39-A107-8D1605B12854}"/>
          </ac:picMkLst>
        </pc:picChg>
      </pc:sldChg>
      <pc:sldChg chg="addSp delSp modSp">
        <pc:chgData name="Yang,Zinan" userId="S::zy73@drexel.edu::17f97dba-a8cf-4173-a12d-4498e0a71e47" providerId="AD" clId="Web-{E395F832-1A16-0A1B-3BB7-5D6994783B14}" dt="2019-12-04T17:59:16.572" v="138" actId="14100"/>
        <pc:sldMkLst>
          <pc:docMk/>
          <pc:sldMk cId="3384374396" sldId="463"/>
        </pc:sldMkLst>
        <pc:picChg chg="del">
          <ac:chgData name="Yang,Zinan" userId="S::zy73@drexel.edu::17f97dba-a8cf-4173-a12d-4498e0a71e47" providerId="AD" clId="Web-{E395F832-1A16-0A1B-3BB7-5D6994783B14}" dt="2019-12-04T17:56:48.463" v="118"/>
          <ac:picMkLst>
            <pc:docMk/>
            <pc:sldMk cId="3384374396" sldId="463"/>
            <ac:picMk id="2" creationId="{E9918AEA-8996-4A60-ADDB-E5C7A89619D6}"/>
          </ac:picMkLst>
        </pc:picChg>
        <pc:picChg chg="add mod">
          <ac:chgData name="Yang,Zinan" userId="S::zy73@drexel.edu::17f97dba-a8cf-4173-a12d-4498e0a71e47" providerId="AD" clId="Web-{E395F832-1A16-0A1B-3BB7-5D6994783B14}" dt="2019-12-04T17:59:00.197" v="132" actId="1076"/>
          <ac:picMkLst>
            <pc:docMk/>
            <pc:sldMk cId="3384374396" sldId="463"/>
            <ac:picMk id="3" creationId="{69B10E02-994C-4D8E-8019-A6238017DD8A}"/>
          </ac:picMkLst>
        </pc:picChg>
        <pc:picChg chg="add mod">
          <ac:chgData name="Yang,Zinan" userId="S::zy73@drexel.edu::17f97dba-a8cf-4173-a12d-4498e0a71e47" providerId="AD" clId="Web-{E395F832-1A16-0A1B-3BB7-5D6994783B14}" dt="2019-12-04T17:57:41.275" v="125" actId="1076"/>
          <ac:picMkLst>
            <pc:docMk/>
            <pc:sldMk cId="3384374396" sldId="463"/>
            <ac:picMk id="5" creationId="{F7F3FDD6-EED6-4C71-AE62-72BE7D9F328B}"/>
          </ac:picMkLst>
        </pc:picChg>
        <pc:picChg chg="add del">
          <ac:chgData name="Yang,Zinan" userId="S::zy73@drexel.edu::17f97dba-a8cf-4173-a12d-4498e0a71e47" providerId="AD" clId="Web-{E395F832-1A16-0A1B-3BB7-5D6994783B14}" dt="2019-12-04T17:57:00.181" v="121"/>
          <ac:picMkLst>
            <pc:docMk/>
            <pc:sldMk cId="3384374396" sldId="463"/>
            <ac:picMk id="6" creationId="{06661BA1-2074-44A8-847C-2F5CAC083433}"/>
          </ac:picMkLst>
        </pc:picChg>
        <pc:picChg chg="add mod">
          <ac:chgData name="Yang,Zinan" userId="S::zy73@drexel.edu::17f97dba-a8cf-4173-a12d-4498e0a71e47" providerId="AD" clId="Web-{E395F832-1A16-0A1B-3BB7-5D6994783B14}" dt="2019-12-04T17:58:35.822" v="127" actId="1076"/>
          <ac:picMkLst>
            <pc:docMk/>
            <pc:sldMk cId="3384374396" sldId="463"/>
            <ac:picMk id="8" creationId="{825AF326-4C2D-4C2C-BD67-2940BDB01ED0}"/>
          </ac:picMkLst>
        </pc:picChg>
        <pc:picChg chg="add mod">
          <ac:chgData name="Yang,Zinan" userId="S::zy73@drexel.edu::17f97dba-a8cf-4173-a12d-4498e0a71e47" providerId="AD" clId="Web-{E395F832-1A16-0A1B-3BB7-5D6994783B14}" dt="2019-12-04T17:59:16.572" v="138" actId="14100"/>
          <ac:picMkLst>
            <pc:docMk/>
            <pc:sldMk cId="3384374396" sldId="463"/>
            <ac:picMk id="11" creationId="{D19800E6-8CAA-4031-A119-4A3B4ED8B4C9}"/>
          </ac:picMkLst>
        </pc:picChg>
      </pc:sldChg>
      <pc:sldChg chg="addSp delSp modSp add replId">
        <pc:chgData name="Yang,Zinan" userId="S::zy73@drexel.edu::17f97dba-a8cf-4173-a12d-4498e0a71e47" providerId="AD" clId="Web-{E395F832-1A16-0A1B-3BB7-5D6994783B14}" dt="2019-12-04T18:26:16.467" v="666" actId="20577"/>
        <pc:sldMkLst>
          <pc:docMk/>
          <pc:sldMk cId="1951418775" sldId="509"/>
        </pc:sldMkLst>
        <pc:spChg chg="add mod">
          <ac:chgData name="Yang,Zinan" userId="S::zy73@drexel.edu::17f97dba-a8cf-4173-a12d-4498e0a71e47" providerId="AD" clId="Web-{E395F832-1A16-0A1B-3BB7-5D6994783B14}" dt="2019-12-04T18:13:32.700" v="647" actId="14100"/>
          <ac:spMkLst>
            <pc:docMk/>
            <pc:sldMk cId="1951418775" sldId="509"/>
            <ac:spMk id="7" creationId="{12BEDED1-25F7-427B-BDEF-11C54AE34D57}"/>
          </ac:spMkLst>
        </pc:spChg>
        <pc:spChg chg="mod">
          <ac:chgData name="Yang,Zinan" userId="S::zy73@drexel.edu::17f97dba-a8cf-4173-a12d-4498e0a71e47" providerId="AD" clId="Web-{E395F832-1A16-0A1B-3BB7-5D6994783B14}" dt="2019-12-04T18:26:16.467" v="666" actId="20577"/>
          <ac:spMkLst>
            <pc:docMk/>
            <pc:sldMk cId="1951418775" sldId="509"/>
            <ac:spMk id="10" creationId="{715FDB2C-2008-CD4E-847E-B650EEE3DBEF}"/>
          </ac:spMkLst>
        </pc:spChg>
        <pc:spChg chg="del mod">
          <ac:chgData name="Yang,Zinan" userId="S::zy73@drexel.edu::17f97dba-a8cf-4173-a12d-4498e0a71e47" providerId="AD" clId="Web-{E395F832-1A16-0A1B-3BB7-5D6994783B14}" dt="2019-12-04T18:07:34.246" v="168"/>
          <ac:spMkLst>
            <pc:docMk/>
            <pc:sldMk cId="1951418775" sldId="509"/>
            <ac:spMk id="12" creationId="{B9500889-0391-B44C-AF50-A52D613AA75A}"/>
          </ac:spMkLst>
        </pc:spChg>
        <pc:picChg chg="del">
          <ac:chgData name="Yang,Zinan" userId="S::zy73@drexel.edu::17f97dba-a8cf-4173-a12d-4498e0a71e47" providerId="AD" clId="Web-{E395F832-1A16-0A1B-3BB7-5D6994783B14}" dt="2019-12-04T18:00:25.073" v="158"/>
          <ac:picMkLst>
            <pc:docMk/>
            <pc:sldMk cId="1951418775" sldId="509"/>
            <ac:picMk id="2" creationId="{145FD1C9-A286-4723-AF1E-D568A311BEBF}"/>
          </ac:picMkLst>
        </pc:picChg>
        <pc:picChg chg="add del mod">
          <ac:chgData name="Yang,Zinan" userId="S::zy73@drexel.edu::17f97dba-a8cf-4173-a12d-4498e0a71e47" providerId="AD" clId="Web-{E395F832-1A16-0A1B-3BB7-5D6994783B14}" dt="2019-12-04T18:07:15.542" v="164"/>
          <ac:picMkLst>
            <pc:docMk/>
            <pc:sldMk cId="1951418775" sldId="509"/>
            <ac:picMk id="3" creationId="{29D78159-D7F4-4C73-98AA-8C519866C3EF}"/>
          </ac:picMkLst>
        </pc:picChg>
        <pc:picChg chg="add del mod">
          <ac:chgData name="Yang,Zinan" userId="S::zy73@drexel.edu::17f97dba-a8cf-4173-a12d-4498e0a71e47" providerId="AD" clId="Web-{E395F832-1A16-0A1B-3BB7-5D6994783B14}" dt="2019-12-04T18:13:57.137" v="648"/>
          <ac:picMkLst>
            <pc:docMk/>
            <pc:sldMk cId="1951418775" sldId="509"/>
            <ac:picMk id="5" creationId="{7E9CC76A-EB26-4EE5-AFF4-AADC94539D64}"/>
          </ac:picMkLst>
        </pc:picChg>
        <pc:picChg chg="add mod">
          <ac:chgData name="Yang,Zinan" userId="S::zy73@drexel.edu::17f97dba-a8cf-4173-a12d-4498e0a71e47" providerId="AD" clId="Web-{E395F832-1A16-0A1B-3BB7-5D6994783B14}" dt="2019-12-04T18:14:04.840" v="651" actId="14100"/>
          <ac:picMkLst>
            <pc:docMk/>
            <pc:sldMk cId="1951418775" sldId="509"/>
            <ac:picMk id="8" creationId="{C96EFA61-6A29-4923-AAAF-AF492299979A}"/>
          </ac:picMkLst>
        </pc:picChg>
      </pc:sldChg>
      <pc:sldChg chg="addSp delSp modSp add replId">
        <pc:chgData name="Yang,Zinan" userId="S::zy73@drexel.edu::17f97dba-a8cf-4173-a12d-4498e0a71e47" providerId="AD" clId="Web-{E395F832-1A16-0A1B-3BB7-5D6994783B14}" dt="2019-12-04T18:37:28.563" v="711" actId="1076"/>
        <pc:sldMkLst>
          <pc:docMk/>
          <pc:sldMk cId="1302995678" sldId="510"/>
        </pc:sldMkLst>
        <pc:spChg chg="mod">
          <ac:chgData name="Yang,Zinan" userId="S::zy73@drexel.edu::17f97dba-a8cf-4173-a12d-4498e0a71e47" providerId="AD" clId="Web-{E395F832-1A16-0A1B-3BB7-5D6994783B14}" dt="2019-12-04T18:35:42.438" v="695" actId="20577"/>
          <ac:spMkLst>
            <pc:docMk/>
            <pc:sldMk cId="1302995678" sldId="510"/>
            <ac:spMk id="7" creationId="{12BEDED1-25F7-427B-BDEF-11C54AE34D57}"/>
          </ac:spMkLst>
        </pc:spChg>
        <pc:spChg chg="add mod">
          <ac:chgData name="Yang,Zinan" userId="S::zy73@drexel.edu::17f97dba-a8cf-4173-a12d-4498e0a71e47" providerId="AD" clId="Web-{E395F832-1A16-0A1B-3BB7-5D6994783B14}" dt="2019-12-04T18:36:56.906" v="706" actId="20577"/>
          <ac:spMkLst>
            <pc:docMk/>
            <pc:sldMk cId="1302995678" sldId="510"/>
            <ac:spMk id="11" creationId="{D8BD085B-EC50-4092-8D00-12B76932D84E}"/>
          </ac:spMkLst>
        </pc:spChg>
        <pc:spChg chg="add mod">
          <ac:chgData name="Yang,Zinan" userId="S::zy73@drexel.edu::17f97dba-a8cf-4173-a12d-4498e0a71e47" providerId="AD" clId="Web-{E395F832-1A16-0A1B-3BB7-5D6994783B14}" dt="2019-12-04T18:37:28.563" v="711" actId="1076"/>
          <ac:spMkLst>
            <pc:docMk/>
            <pc:sldMk cId="1302995678" sldId="510"/>
            <ac:spMk id="12" creationId="{B1684E65-6AE0-4B08-B234-78D3BDFC2179}"/>
          </ac:spMkLst>
        </pc:spChg>
        <pc:picChg chg="add del mod">
          <ac:chgData name="Yang,Zinan" userId="S::zy73@drexel.edu::17f97dba-a8cf-4173-a12d-4498e0a71e47" providerId="AD" clId="Web-{E395F832-1A16-0A1B-3BB7-5D6994783B14}" dt="2019-12-04T18:35:29.266" v="689"/>
          <ac:picMkLst>
            <pc:docMk/>
            <pc:sldMk cId="1302995678" sldId="510"/>
            <ac:picMk id="2" creationId="{A8ADF909-8C38-4586-8FC6-0DC44BC4FC79}"/>
          </ac:picMkLst>
        </pc:picChg>
        <pc:picChg chg="add del mod">
          <ac:chgData name="Yang,Zinan" userId="S::zy73@drexel.edu::17f97dba-a8cf-4173-a12d-4498e0a71e47" providerId="AD" clId="Web-{E395F832-1A16-0A1B-3BB7-5D6994783B14}" dt="2019-12-04T18:36:23.438" v="697"/>
          <ac:picMkLst>
            <pc:docMk/>
            <pc:sldMk cId="1302995678" sldId="510"/>
            <ac:picMk id="4" creationId="{2952BE28-3C5A-43E1-B2C9-972EB7CBAD25}"/>
          </ac:picMkLst>
        </pc:picChg>
        <pc:picChg chg="add mod">
          <ac:chgData name="Yang,Zinan" userId="S::zy73@drexel.edu::17f97dba-a8cf-4173-a12d-4498e0a71e47" providerId="AD" clId="Web-{E395F832-1A16-0A1B-3BB7-5D6994783B14}" dt="2019-12-04T18:36:36.735" v="703" actId="1076"/>
          <ac:picMkLst>
            <pc:docMk/>
            <pc:sldMk cId="1302995678" sldId="510"/>
            <ac:picMk id="6" creationId="{617EC3B7-E7E6-4F90-B88E-730B63E8D378}"/>
          </ac:picMkLst>
        </pc:picChg>
        <pc:picChg chg="del">
          <ac:chgData name="Yang,Zinan" userId="S::zy73@drexel.edu::17f97dba-a8cf-4173-a12d-4498e0a71e47" providerId="AD" clId="Web-{E395F832-1A16-0A1B-3BB7-5D6994783B14}" dt="2019-12-04T18:29:17.421" v="670"/>
          <ac:picMkLst>
            <pc:docMk/>
            <pc:sldMk cId="1302995678" sldId="510"/>
            <ac:picMk id="8" creationId="{C96EFA61-6A29-4923-AAAF-AF492299979A}"/>
          </ac:picMkLst>
        </pc:picChg>
      </pc:sldChg>
      <pc:sldChg chg="add del replId">
        <pc:chgData name="Yang,Zinan" userId="S::zy73@drexel.edu::17f97dba-a8cf-4173-a12d-4498e0a71e47" providerId="AD" clId="Web-{E395F832-1A16-0A1B-3BB7-5D6994783B14}" dt="2019-12-04T18:29:23.202" v="672"/>
        <pc:sldMkLst>
          <pc:docMk/>
          <pc:sldMk cId="3405533600" sldId="511"/>
        </pc:sldMkLst>
      </pc:sldChg>
    </pc:docChg>
  </pc:docChgLst>
  <pc:docChgLst>
    <pc:chgData name="Liu,Zijing" userId="S::zl477@drexel.edu::8c09fc68-3b8a-4ce2-b913-ea0ee70e4f10" providerId="AD" clId="Web-{2EBFAC43-059B-72CA-CB0E-3658B16C15BB}"/>
    <pc:docChg chg="modSld">
      <pc:chgData name="Liu,Zijing" userId="S::zl477@drexel.edu::8c09fc68-3b8a-4ce2-b913-ea0ee70e4f10" providerId="AD" clId="Web-{2EBFAC43-059B-72CA-CB0E-3658B16C15BB}" dt="2019-12-05T00:28:40.554" v="16" actId="14100"/>
      <pc:docMkLst>
        <pc:docMk/>
      </pc:docMkLst>
      <pc:sldChg chg="addSp delSp modSp">
        <pc:chgData name="Liu,Zijing" userId="S::zl477@drexel.edu::8c09fc68-3b8a-4ce2-b913-ea0ee70e4f10" providerId="AD" clId="Web-{2EBFAC43-059B-72CA-CB0E-3658B16C15BB}" dt="2019-12-05T00:28:40.554" v="16" actId="14100"/>
        <pc:sldMkLst>
          <pc:docMk/>
          <pc:sldMk cId="2952245851" sldId="513"/>
        </pc:sldMkLst>
        <pc:picChg chg="add mod">
          <ac:chgData name="Liu,Zijing" userId="S::zl477@drexel.edu::8c09fc68-3b8a-4ce2-b913-ea0ee70e4f10" providerId="AD" clId="Web-{2EBFAC43-059B-72CA-CB0E-3658B16C15BB}" dt="2019-12-05T00:28:40.554" v="16" actId="14100"/>
          <ac:picMkLst>
            <pc:docMk/>
            <pc:sldMk cId="2952245851" sldId="513"/>
            <ac:picMk id="2" creationId="{7C8BF96D-2C87-4B8C-A5BD-5B5F1525CAF0}"/>
          </ac:picMkLst>
        </pc:picChg>
        <pc:picChg chg="del">
          <ac:chgData name="Liu,Zijing" userId="S::zl477@drexel.edu::8c09fc68-3b8a-4ce2-b913-ea0ee70e4f10" providerId="AD" clId="Web-{2EBFAC43-059B-72CA-CB0E-3658B16C15BB}" dt="2019-12-05T00:24:34.834" v="0"/>
          <ac:picMkLst>
            <pc:docMk/>
            <pc:sldMk cId="2952245851" sldId="513"/>
            <ac:picMk id="8" creationId="{7C9632D9-EFB2-439D-9C56-B0F38452FB33}"/>
          </ac:picMkLst>
        </pc:picChg>
      </pc:sldChg>
      <pc:sldChg chg="addSp delSp modSp">
        <pc:chgData name="Liu,Zijing" userId="S::zl477@drexel.edu::8c09fc68-3b8a-4ce2-b913-ea0ee70e4f10" providerId="AD" clId="Web-{2EBFAC43-059B-72CA-CB0E-3658B16C15BB}" dt="2019-12-05T00:28:29.319" v="15" actId="14100"/>
        <pc:sldMkLst>
          <pc:docMk/>
          <pc:sldMk cId="3030205789" sldId="514"/>
        </pc:sldMkLst>
        <pc:picChg chg="add mod">
          <ac:chgData name="Liu,Zijing" userId="S::zl477@drexel.edu::8c09fc68-3b8a-4ce2-b913-ea0ee70e4f10" providerId="AD" clId="Web-{2EBFAC43-059B-72CA-CB0E-3658B16C15BB}" dt="2019-12-05T00:28:29.319" v="15" actId="14100"/>
          <ac:picMkLst>
            <pc:docMk/>
            <pc:sldMk cId="3030205789" sldId="514"/>
            <ac:picMk id="2" creationId="{65EE1F3C-CC53-47AE-A434-978FBFF1B39F}"/>
          </ac:picMkLst>
        </pc:picChg>
        <pc:picChg chg="del">
          <ac:chgData name="Liu,Zijing" userId="S::zl477@drexel.edu::8c09fc68-3b8a-4ce2-b913-ea0ee70e4f10" providerId="AD" clId="Web-{2EBFAC43-059B-72CA-CB0E-3658B16C15BB}" dt="2019-12-05T00:24:37.427" v="1"/>
          <ac:picMkLst>
            <pc:docMk/>
            <pc:sldMk cId="3030205789" sldId="514"/>
            <ac:picMk id="5" creationId="{6373D8E7-777E-49B8-9DF2-1DA22BB35C40}"/>
          </ac:picMkLst>
        </pc:picChg>
      </pc:sldChg>
    </pc:docChg>
  </pc:docChgLst>
  <pc:docChgLst>
    <pc:chgData name="Wang,Junwei" userId="4b0bbcf9-19b6-45e4-8613-c40a34ff4914" providerId="ADAL" clId="{515DF88B-0EFA-E04C-A218-BFEEE5DBA714}"/>
    <pc:docChg chg="addSld delSld modSld">
      <pc:chgData name="Wang,Junwei" userId="4b0bbcf9-19b6-45e4-8613-c40a34ff4914" providerId="ADAL" clId="{515DF88B-0EFA-E04C-A218-BFEEE5DBA714}" dt="2019-12-04T18:42:41.376" v="3" actId="2085"/>
      <pc:docMkLst>
        <pc:docMk/>
      </pc:docMkLst>
      <pc:sldChg chg="modSp">
        <pc:chgData name="Wang,Junwei" userId="4b0bbcf9-19b6-45e4-8613-c40a34ff4914" providerId="ADAL" clId="{515DF88B-0EFA-E04C-A218-BFEEE5DBA714}" dt="2019-12-04T18:42:41.376" v="3" actId="2085"/>
        <pc:sldMkLst>
          <pc:docMk/>
          <pc:sldMk cId="2959764555" sldId="482"/>
        </pc:sldMkLst>
        <pc:graphicFrameChg chg="mod">
          <ac:chgData name="Wang,Junwei" userId="4b0bbcf9-19b6-45e4-8613-c40a34ff4914" providerId="ADAL" clId="{515DF88B-0EFA-E04C-A218-BFEEE5DBA714}" dt="2019-12-04T18:42:41.376" v="3" actId="2085"/>
          <ac:graphicFrameMkLst>
            <pc:docMk/>
            <pc:sldMk cId="2959764555" sldId="482"/>
            <ac:graphicFrameMk id="15" creationId="{B2199040-B3FD-4E4D-8705-78EE98B4DE2D}"/>
          </ac:graphicFrameMkLst>
        </pc:graphicFrameChg>
      </pc:sldChg>
      <pc:sldChg chg="del">
        <pc:chgData name="Wang,Junwei" userId="4b0bbcf9-19b6-45e4-8613-c40a34ff4914" providerId="ADAL" clId="{515DF88B-0EFA-E04C-A218-BFEEE5DBA714}" dt="2019-12-04T18:41:31.082" v="0" actId="2696"/>
        <pc:sldMkLst>
          <pc:docMk/>
          <pc:sldMk cId="1294545955" sldId="490"/>
        </pc:sldMkLst>
      </pc:sldChg>
      <pc:sldChg chg="add">
        <pc:chgData name="Wang,Junwei" userId="4b0bbcf9-19b6-45e4-8613-c40a34ff4914" providerId="ADAL" clId="{515DF88B-0EFA-E04C-A218-BFEEE5DBA714}" dt="2019-12-04T18:41:32.997" v="1"/>
        <pc:sldMkLst>
          <pc:docMk/>
          <pc:sldMk cId="972560742" sldId="511"/>
        </pc:sldMkLst>
      </pc:sldChg>
    </pc:docChg>
  </pc:docChgLst>
  <pc:docChgLst>
    <pc:chgData name="Li,Jingyi" userId="S::jl3792@drexel.edu::f6006a96-7da6-4eea-976e-94275dbec90e" providerId="AD" clId="Web-{13A0D3AB-E420-2CF3-AD7C-507FB5EDB54A}"/>
    <pc:docChg chg="modSld">
      <pc:chgData name="Li,Jingyi" userId="S::jl3792@drexel.edu::f6006a96-7da6-4eea-976e-94275dbec90e" providerId="AD" clId="Web-{13A0D3AB-E420-2CF3-AD7C-507FB5EDB54A}" dt="2019-12-04T19:49:25.712" v="0" actId="1076"/>
      <pc:docMkLst>
        <pc:docMk/>
      </pc:docMkLst>
      <pc:sldChg chg="modSp">
        <pc:chgData name="Li,Jingyi" userId="S::jl3792@drexel.edu::f6006a96-7da6-4eea-976e-94275dbec90e" providerId="AD" clId="Web-{13A0D3AB-E420-2CF3-AD7C-507FB5EDB54A}" dt="2019-12-04T19:49:25.712" v="0" actId="1076"/>
        <pc:sldMkLst>
          <pc:docMk/>
          <pc:sldMk cId="68212427" sldId="368"/>
        </pc:sldMkLst>
        <pc:spChg chg="mod">
          <ac:chgData name="Li,Jingyi" userId="S::jl3792@drexel.edu::f6006a96-7da6-4eea-976e-94275dbec90e" providerId="AD" clId="Web-{13A0D3AB-E420-2CF3-AD7C-507FB5EDB54A}" dt="2019-12-04T19:49:25.712" v="0" actId="1076"/>
          <ac:spMkLst>
            <pc:docMk/>
            <pc:sldMk cId="68212427" sldId="368"/>
            <ac:spMk id="185" creationId="{94DA2280-D693-47DF-9456-F77CC02B480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oleObject" Target="file:///\\Users\drexel\Desktop\Drexel\School\Fall%202019\BSAN%20710\Data\Produced%20Data\FINAL\Award_Capacity.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liuyuguan\Dropbox\DUBA\Fall%2019-20\BSAN-710%20Dr.Benson\larger%20group\data\Capability_expenditur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liuyuguan\Dropbox\DUBA\Fall%2019-20\BSAN-710%20Dr.Benson\larger%20group\data\Years%20of%20New%20Fund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liuyuguan\Dropbox\DUBA\Fall%2019-20\BSAN-710%20Dr.Benson\larger%20group\data\Years%20of%20New%20Funds.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oleObject" Target="file:///\\Users\liuyuguan\Dropbox\DUBA\Fall%2019-20\BSAN-710%20Dr.Benson\larger%20group\data\Cleaned%20Investigator.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liuyuguan\Dropbox\DUBA\Fall%2019-20\BSAN-710%20Dr.Benson\larger%20group\data\Cleaned%20Investigator.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liuyuguan\Dropbox\DUBA\Fall%2019-20\BSAN-710%20Dr.Benson\larger%20group\data\Years%20of%20New%20Fund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liuyuguan\Dropbox\DUBA\Fall%2019-20\BSAN-710%20Dr.Benson\larger%20group\data\Years%20of%20New%20Fund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liuyuguan\Dropbox\DUBA\Fall%2019-20\BSAN-710%20Dr.Benson\larger%20group\data\Years%20of%20New%20Fund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Proposals Submitted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Sheet1!$F$38</c:f>
              <c:strCache>
                <c:ptCount val="1"/>
                <c:pt idx="0">
                  <c:v>Proposals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Sheet1!$E$39:$E$48</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Sheet1!$F$39:$F$48</c:f>
              <c:numCache>
                <c:formatCode>General</c:formatCode>
                <c:ptCount val="10"/>
                <c:pt idx="0">
                  <c:v>1018</c:v>
                </c:pt>
                <c:pt idx="1">
                  <c:v>1084</c:v>
                </c:pt>
                <c:pt idx="2">
                  <c:v>1015</c:v>
                </c:pt>
                <c:pt idx="3">
                  <c:v>1009</c:v>
                </c:pt>
                <c:pt idx="4">
                  <c:v>1049</c:v>
                </c:pt>
                <c:pt idx="5">
                  <c:v>1129</c:v>
                </c:pt>
                <c:pt idx="6">
                  <c:v>1038</c:v>
                </c:pt>
                <c:pt idx="7">
                  <c:v>1004</c:v>
                </c:pt>
                <c:pt idx="8">
                  <c:v>856</c:v>
                </c:pt>
                <c:pt idx="9">
                  <c:v>169</c:v>
                </c:pt>
              </c:numCache>
            </c:numRef>
          </c:val>
          <c:extLst>
            <c:ext xmlns:c16="http://schemas.microsoft.com/office/drawing/2014/chart" uri="{C3380CC4-5D6E-409C-BE32-E72D297353CC}">
              <c16:uniqueId val="{00000000-6949-4F3C-B2FF-B20533A17B22}"/>
            </c:ext>
          </c:extLst>
        </c:ser>
        <c:dLbls>
          <c:dLblPos val="outEnd"/>
          <c:showLegendKey val="0"/>
          <c:showVal val="1"/>
          <c:showCatName val="0"/>
          <c:showSerName val="0"/>
          <c:showPercent val="0"/>
          <c:showBubbleSize val="0"/>
        </c:dLbls>
        <c:gapWidth val="219"/>
        <c:overlap val="-27"/>
        <c:axId val="1993069439"/>
        <c:axId val="1984980415"/>
      </c:barChart>
      <c:catAx>
        <c:axId val="19930694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Fiscal 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4980415"/>
        <c:crosses val="autoZero"/>
        <c:auto val="1"/>
        <c:lblAlgn val="ctr"/>
        <c:lblOffset val="100"/>
        <c:noMultiLvlLbl val="0"/>
      </c:catAx>
      <c:valAx>
        <c:axId val="19849804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Proposals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30694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en-US">
                <a:solidFill>
                  <a:schemeClr val="bg2"/>
                </a:solidFill>
              </a:rPr>
              <a:t>Max Expenditure vs. Max.</a:t>
            </a:r>
            <a:r>
              <a:rPr lang="en-US" baseline="0">
                <a:solidFill>
                  <a:schemeClr val="bg2"/>
                </a:solidFill>
              </a:rPr>
              <a:t> </a:t>
            </a:r>
            <a:r>
              <a:rPr lang="en-US">
                <a:solidFill>
                  <a:schemeClr val="bg2"/>
                </a:solidFill>
              </a:rPr>
              <a:t>Projects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0.21332064741907261"/>
          <c:y val="0.14863444152814234"/>
          <c:w val="0.81420844269466319"/>
          <c:h val="0.77275444736074661"/>
        </c:manualLayout>
      </c:layout>
      <c:scatterChart>
        <c:scatterStyle val="lineMarker"/>
        <c:varyColors val="0"/>
        <c:ser>
          <c:idx val="0"/>
          <c:order val="0"/>
          <c:tx>
            <c:strRef>
              <c:f>Capability!$C$1</c:f>
              <c:strCache>
                <c:ptCount val="1"/>
                <c:pt idx="0">
                  <c:v>Max_Amount</c:v>
                </c:pt>
              </c:strCache>
            </c:strRef>
          </c:tx>
          <c:spPr>
            <a:ln w="28575" cap="rnd">
              <a:noFill/>
              <a:round/>
            </a:ln>
            <a:effectLst/>
          </c:spPr>
          <c:marker>
            <c:symbol val="circle"/>
            <c:size val="5"/>
            <c:spPr>
              <a:solidFill>
                <a:schemeClr val="accent1"/>
              </a:solidFill>
              <a:ln w="9525">
                <a:solidFill>
                  <a:schemeClr val="accent1"/>
                </a:solidFill>
              </a:ln>
              <a:effectLst/>
            </c:spPr>
          </c:marker>
          <c:xVal>
            <c:numRef>
              <c:f>Capability!$B$2:$B$1050</c:f>
              <c:numCache>
                <c:formatCode>General</c:formatCode>
                <c:ptCount val="1049"/>
                <c:pt idx="0">
                  <c:v>6</c:v>
                </c:pt>
                <c:pt idx="1">
                  <c:v>4</c:v>
                </c:pt>
                <c:pt idx="2">
                  <c:v>2</c:v>
                </c:pt>
                <c:pt idx="3">
                  <c:v>7</c:v>
                </c:pt>
                <c:pt idx="4">
                  <c:v>11</c:v>
                </c:pt>
                <c:pt idx="5">
                  <c:v>1</c:v>
                </c:pt>
                <c:pt idx="6">
                  <c:v>12</c:v>
                </c:pt>
                <c:pt idx="7">
                  <c:v>4</c:v>
                </c:pt>
                <c:pt idx="8">
                  <c:v>7</c:v>
                </c:pt>
                <c:pt idx="9">
                  <c:v>5</c:v>
                </c:pt>
                <c:pt idx="10">
                  <c:v>6</c:v>
                </c:pt>
                <c:pt idx="11">
                  <c:v>3</c:v>
                </c:pt>
                <c:pt idx="12">
                  <c:v>8</c:v>
                </c:pt>
                <c:pt idx="13">
                  <c:v>4</c:v>
                </c:pt>
                <c:pt idx="14">
                  <c:v>1</c:v>
                </c:pt>
                <c:pt idx="15">
                  <c:v>6</c:v>
                </c:pt>
                <c:pt idx="16">
                  <c:v>4</c:v>
                </c:pt>
                <c:pt idx="17">
                  <c:v>4</c:v>
                </c:pt>
                <c:pt idx="18">
                  <c:v>5</c:v>
                </c:pt>
                <c:pt idx="19">
                  <c:v>26</c:v>
                </c:pt>
                <c:pt idx="20">
                  <c:v>7</c:v>
                </c:pt>
                <c:pt idx="21">
                  <c:v>6</c:v>
                </c:pt>
                <c:pt idx="22">
                  <c:v>4</c:v>
                </c:pt>
                <c:pt idx="23">
                  <c:v>5</c:v>
                </c:pt>
                <c:pt idx="24">
                  <c:v>5</c:v>
                </c:pt>
                <c:pt idx="25">
                  <c:v>2</c:v>
                </c:pt>
                <c:pt idx="26">
                  <c:v>3</c:v>
                </c:pt>
                <c:pt idx="27">
                  <c:v>8</c:v>
                </c:pt>
                <c:pt idx="28">
                  <c:v>7</c:v>
                </c:pt>
                <c:pt idx="29">
                  <c:v>8</c:v>
                </c:pt>
                <c:pt idx="30">
                  <c:v>2</c:v>
                </c:pt>
                <c:pt idx="31">
                  <c:v>3</c:v>
                </c:pt>
                <c:pt idx="32">
                  <c:v>2</c:v>
                </c:pt>
                <c:pt idx="33">
                  <c:v>1</c:v>
                </c:pt>
                <c:pt idx="34">
                  <c:v>4</c:v>
                </c:pt>
                <c:pt idx="35">
                  <c:v>3</c:v>
                </c:pt>
                <c:pt idx="36">
                  <c:v>3</c:v>
                </c:pt>
                <c:pt idx="37">
                  <c:v>10</c:v>
                </c:pt>
                <c:pt idx="38">
                  <c:v>4</c:v>
                </c:pt>
                <c:pt idx="39">
                  <c:v>6</c:v>
                </c:pt>
                <c:pt idx="40">
                  <c:v>8</c:v>
                </c:pt>
                <c:pt idx="41">
                  <c:v>2</c:v>
                </c:pt>
                <c:pt idx="42">
                  <c:v>5</c:v>
                </c:pt>
                <c:pt idx="43">
                  <c:v>12</c:v>
                </c:pt>
                <c:pt idx="44">
                  <c:v>4</c:v>
                </c:pt>
                <c:pt idx="45">
                  <c:v>5</c:v>
                </c:pt>
                <c:pt idx="46">
                  <c:v>1</c:v>
                </c:pt>
                <c:pt idx="47">
                  <c:v>9</c:v>
                </c:pt>
                <c:pt idx="48">
                  <c:v>9</c:v>
                </c:pt>
                <c:pt idx="49">
                  <c:v>4</c:v>
                </c:pt>
                <c:pt idx="50">
                  <c:v>2</c:v>
                </c:pt>
                <c:pt idx="51">
                  <c:v>3</c:v>
                </c:pt>
                <c:pt idx="52">
                  <c:v>3</c:v>
                </c:pt>
                <c:pt idx="53">
                  <c:v>5</c:v>
                </c:pt>
                <c:pt idx="54">
                  <c:v>8</c:v>
                </c:pt>
                <c:pt idx="55">
                  <c:v>9</c:v>
                </c:pt>
                <c:pt idx="56">
                  <c:v>3</c:v>
                </c:pt>
                <c:pt idx="57">
                  <c:v>1</c:v>
                </c:pt>
                <c:pt idx="58">
                  <c:v>2</c:v>
                </c:pt>
                <c:pt idx="59">
                  <c:v>8</c:v>
                </c:pt>
                <c:pt idx="60">
                  <c:v>3</c:v>
                </c:pt>
                <c:pt idx="61">
                  <c:v>5</c:v>
                </c:pt>
                <c:pt idx="62">
                  <c:v>5</c:v>
                </c:pt>
                <c:pt idx="63">
                  <c:v>13</c:v>
                </c:pt>
                <c:pt idx="64">
                  <c:v>5</c:v>
                </c:pt>
                <c:pt idx="65">
                  <c:v>9</c:v>
                </c:pt>
                <c:pt idx="66">
                  <c:v>4</c:v>
                </c:pt>
                <c:pt idx="67">
                  <c:v>5</c:v>
                </c:pt>
                <c:pt idx="68">
                  <c:v>2</c:v>
                </c:pt>
                <c:pt idx="69">
                  <c:v>16</c:v>
                </c:pt>
                <c:pt idx="70">
                  <c:v>17</c:v>
                </c:pt>
                <c:pt idx="71">
                  <c:v>4</c:v>
                </c:pt>
                <c:pt idx="72">
                  <c:v>15</c:v>
                </c:pt>
                <c:pt idx="73">
                  <c:v>4</c:v>
                </c:pt>
                <c:pt idx="74">
                  <c:v>3</c:v>
                </c:pt>
                <c:pt idx="75">
                  <c:v>4</c:v>
                </c:pt>
                <c:pt idx="76">
                  <c:v>9</c:v>
                </c:pt>
                <c:pt idx="77">
                  <c:v>6</c:v>
                </c:pt>
                <c:pt idx="78">
                  <c:v>1</c:v>
                </c:pt>
                <c:pt idx="79">
                  <c:v>4</c:v>
                </c:pt>
                <c:pt idx="80">
                  <c:v>6</c:v>
                </c:pt>
                <c:pt idx="81">
                  <c:v>1</c:v>
                </c:pt>
                <c:pt idx="82">
                  <c:v>8</c:v>
                </c:pt>
                <c:pt idx="83">
                  <c:v>4</c:v>
                </c:pt>
                <c:pt idx="84">
                  <c:v>6</c:v>
                </c:pt>
                <c:pt idx="85">
                  <c:v>1</c:v>
                </c:pt>
                <c:pt idx="86">
                  <c:v>5</c:v>
                </c:pt>
                <c:pt idx="87">
                  <c:v>2</c:v>
                </c:pt>
                <c:pt idx="88">
                  <c:v>2</c:v>
                </c:pt>
                <c:pt idx="89">
                  <c:v>3</c:v>
                </c:pt>
                <c:pt idx="90">
                  <c:v>3</c:v>
                </c:pt>
                <c:pt idx="91">
                  <c:v>9</c:v>
                </c:pt>
                <c:pt idx="92">
                  <c:v>2</c:v>
                </c:pt>
                <c:pt idx="93">
                  <c:v>4</c:v>
                </c:pt>
                <c:pt idx="94">
                  <c:v>6</c:v>
                </c:pt>
                <c:pt idx="95">
                  <c:v>4</c:v>
                </c:pt>
                <c:pt idx="96">
                  <c:v>9</c:v>
                </c:pt>
                <c:pt idx="97">
                  <c:v>2</c:v>
                </c:pt>
                <c:pt idx="98">
                  <c:v>7</c:v>
                </c:pt>
                <c:pt idx="99">
                  <c:v>10</c:v>
                </c:pt>
                <c:pt idx="100">
                  <c:v>5</c:v>
                </c:pt>
                <c:pt idx="101">
                  <c:v>22</c:v>
                </c:pt>
                <c:pt idx="102">
                  <c:v>5</c:v>
                </c:pt>
                <c:pt idx="103">
                  <c:v>13</c:v>
                </c:pt>
                <c:pt idx="104">
                  <c:v>2</c:v>
                </c:pt>
                <c:pt idx="105">
                  <c:v>1</c:v>
                </c:pt>
                <c:pt idx="106">
                  <c:v>5</c:v>
                </c:pt>
                <c:pt idx="107">
                  <c:v>1</c:v>
                </c:pt>
                <c:pt idx="108">
                  <c:v>4</c:v>
                </c:pt>
                <c:pt idx="109">
                  <c:v>7</c:v>
                </c:pt>
                <c:pt idx="110">
                  <c:v>8</c:v>
                </c:pt>
                <c:pt idx="111">
                  <c:v>6</c:v>
                </c:pt>
                <c:pt idx="112">
                  <c:v>5</c:v>
                </c:pt>
                <c:pt idx="113">
                  <c:v>1</c:v>
                </c:pt>
                <c:pt idx="114">
                  <c:v>4</c:v>
                </c:pt>
                <c:pt idx="115">
                  <c:v>11</c:v>
                </c:pt>
                <c:pt idx="116">
                  <c:v>4</c:v>
                </c:pt>
                <c:pt idx="117">
                  <c:v>4</c:v>
                </c:pt>
                <c:pt idx="118">
                  <c:v>1</c:v>
                </c:pt>
                <c:pt idx="119">
                  <c:v>1</c:v>
                </c:pt>
                <c:pt idx="120">
                  <c:v>5</c:v>
                </c:pt>
                <c:pt idx="121">
                  <c:v>8</c:v>
                </c:pt>
                <c:pt idx="122">
                  <c:v>4</c:v>
                </c:pt>
                <c:pt idx="123">
                  <c:v>6</c:v>
                </c:pt>
                <c:pt idx="124">
                  <c:v>3</c:v>
                </c:pt>
                <c:pt idx="125">
                  <c:v>1</c:v>
                </c:pt>
                <c:pt idx="126">
                  <c:v>4</c:v>
                </c:pt>
                <c:pt idx="127">
                  <c:v>5</c:v>
                </c:pt>
                <c:pt idx="128">
                  <c:v>5</c:v>
                </c:pt>
                <c:pt idx="129">
                  <c:v>2</c:v>
                </c:pt>
                <c:pt idx="130">
                  <c:v>2</c:v>
                </c:pt>
                <c:pt idx="131">
                  <c:v>3</c:v>
                </c:pt>
                <c:pt idx="132">
                  <c:v>4</c:v>
                </c:pt>
                <c:pt idx="133">
                  <c:v>5</c:v>
                </c:pt>
                <c:pt idx="134">
                  <c:v>5</c:v>
                </c:pt>
                <c:pt idx="135">
                  <c:v>3</c:v>
                </c:pt>
                <c:pt idx="136">
                  <c:v>2</c:v>
                </c:pt>
                <c:pt idx="137">
                  <c:v>3</c:v>
                </c:pt>
                <c:pt idx="138">
                  <c:v>3</c:v>
                </c:pt>
                <c:pt idx="139">
                  <c:v>3</c:v>
                </c:pt>
                <c:pt idx="140">
                  <c:v>5</c:v>
                </c:pt>
                <c:pt idx="141">
                  <c:v>0</c:v>
                </c:pt>
                <c:pt idx="142">
                  <c:v>0</c:v>
                </c:pt>
                <c:pt idx="143">
                  <c:v>2</c:v>
                </c:pt>
                <c:pt idx="144">
                  <c:v>1</c:v>
                </c:pt>
                <c:pt idx="145">
                  <c:v>1</c:v>
                </c:pt>
                <c:pt idx="146">
                  <c:v>5</c:v>
                </c:pt>
                <c:pt idx="147">
                  <c:v>1</c:v>
                </c:pt>
                <c:pt idx="148">
                  <c:v>1</c:v>
                </c:pt>
                <c:pt idx="149">
                  <c:v>2</c:v>
                </c:pt>
                <c:pt idx="150">
                  <c:v>6</c:v>
                </c:pt>
                <c:pt idx="151">
                  <c:v>4</c:v>
                </c:pt>
                <c:pt idx="152">
                  <c:v>3</c:v>
                </c:pt>
                <c:pt idx="153">
                  <c:v>1</c:v>
                </c:pt>
                <c:pt idx="154">
                  <c:v>4</c:v>
                </c:pt>
                <c:pt idx="155">
                  <c:v>12</c:v>
                </c:pt>
                <c:pt idx="156">
                  <c:v>1</c:v>
                </c:pt>
                <c:pt idx="157">
                  <c:v>1</c:v>
                </c:pt>
                <c:pt idx="158">
                  <c:v>1</c:v>
                </c:pt>
                <c:pt idx="159">
                  <c:v>4</c:v>
                </c:pt>
                <c:pt idx="160">
                  <c:v>8</c:v>
                </c:pt>
                <c:pt idx="161">
                  <c:v>12</c:v>
                </c:pt>
                <c:pt idx="162">
                  <c:v>1</c:v>
                </c:pt>
                <c:pt idx="163">
                  <c:v>4</c:v>
                </c:pt>
                <c:pt idx="164">
                  <c:v>7</c:v>
                </c:pt>
                <c:pt idx="165">
                  <c:v>1</c:v>
                </c:pt>
                <c:pt idx="166">
                  <c:v>6</c:v>
                </c:pt>
                <c:pt idx="167">
                  <c:v>1</c:v>
                </c:pt>
                <c:pt idx="168">
                  <c:v>3</c:v>
                </c:pt>
                <c:pt idx="169">
                  <c:v>1</c:v>
                </c:pt>
                <c:pt idx="170">
                  <c:v>1</c:v>
                </c:pt>
                <c:pt idx="171">
                  <c:v>6</c:v>
                </c:pt>
                <c:pt idx="172">
                  <c:v>5</c:v>
                </c:pt>
                <c:pt idx="173">
                  <c:v>9</c:v>
                </c:pt>
                <c:pt idx="174">
                  <c:v>2</c:v>
                </c:pt>
                <c:pt idx="175">
                  <c:v>3</c:v>
                </c:pt>
                <c:pt idx="176">
                  <c:v>1</c:v>
                </c:pt>
                <c:pt idx="177">
                  <c:v>1</c:v>
                </c:pt>
                <c:pt idx="178">
                  <c:v>1</c:v>
                </c:pt>
                <c:pt idx="179">
                  <c:v>0</c:v>
                </c:pt>
                <c:pt idx="180">
                  <c:v>1</c:v>
                </c:pt>
                <c:pt idx="181">
                  <c:v>4</c:v>
                </c:pt>
                <c:pt idx="182">
                  <c:v>2</c:v>
                </c:pt>
                <c:pt idx="183">
                  <c:v>1</c:v>
                </c:pt>
                <c:pt idx="184">
                  <c:v>1</c:v>
                </c:pt>
                <c:pt idx="185">
                  <c:v>5</c:v>
                </c:pt>
                <c:pt idx="186">
                  <c:v>12</c:v>
                </c:pt>
                <c:pt idx="187">
                  <c:v>3</c:v>
                </c:pt>
                <c:pt idx="188">
                  <c:v>2</c:v>
                </c:pt>
                <c:pt idx="189">
                  <c:v>4</c:v>
                </c:pt>
                <c:pt idx="190">
                  <c:v>2</c:v>
                </c:pt>
                <c:pt idx="191">
                  <c:v>2</c:v>
                </c:pt>
                <c:pt idx="192">
                  <c:v>4</c:v>
                </c:pt>
                <c:pt idx="193">
                  <c:v>8</c:v>
                </c:pt>
                <c:pt idx="194">
                  <c:v>1</c:v>
                </c:pt>
                <c:pt idx="195">
                  <c:v>1</c:v>
                </c:pt>
                <c:pt idx="196">
                  <c:v>8</c:v>
                </c:pt>
                <c:pt idx="197">
                  <c:v>2</c:v>
                </c:pt>
                <c:pt idx="198">
                  <c:v>3</c:v>
                </c:pt>
                <c:pt idx="199">
                  <c:v>3</c:v>
                </c:pt>
                <c:pt idx="200">
                  <c:v>3</c:v>
                </c:pt>
                <c:pt idx="201">
                  <c:v>1</c:v>
                </c:pt>
                <c:pt idx="202">
                  <c:v>5</c:v>
                </c:pt>
                <c:pt idx="203">
                  <c:v>6</c:v>
                </c:pt>
                <c:pt idx="204">
                  <c:v>3</c:v>
                </c:pt>
                <c:pt idx="205">
                  <c:v>5</c:v>
                </c:pt>
                <c:pt idx="206">
                  <c:v>4</c:v>
                </c:pt>
                <c:pt idx="207">
                  <c:v>5</c:v>
                </c:pt>
                <c:pt idx="208">
                  <c:v>3</c:v>
                </c:pt>
                <c:pt idx="209">
                  <c:v>5</c:v>
                </c:pt>
                <c:pt idx="210">
                  <c:v>1</c:v>
                </c:pt>
                <c:pt idx="211">
                  <c:v>2</c:v>
                </c:pt>
                <c:pt idx="212">
                  <c:v>1</c:v>
                </c:pt>
                <c:pt idx="213">
                  <c:v>9</c:v>
                </c:pt>
                <c:pt idx="214">
                  <c:v>3</c:v>
                </c:pt>
                <c:pt idx="215">
                  <c:v>3</c:v>
                </c:pt>
                <c:pt idx="216">
                  <c:v>5</c:v>
                </c:pt>
                <c:pt idx="217">
                  <c:v>5</c:v>
                </c:pt>
                <c:pt idx="218">
                  <c:v>2</c:v>
                </c:pt>
                <c:pt idx="219">
                  <c:v>1</c:v>
                </c:pt>
                <c:pt idx="220">
                  <c:v>7</c:v>
                </c:pt>
                <c:pt idx="221">
                  <c:v>6</c:v>
                </c:pt>
                <c:pt idx="222">
                  <c:v>1</c:v>
                </c:pt>
                <c:pt idx="223">
                  <c:v>11</c:v>
                </c:pt>
                <c:pt idx="224">
                  <c:v>4</c:v>
                </c:pt>
                <c:pt idx="225">
                  <c:v>1</c:v>
                </c:pt>
                <c:pt idx="226">
                  <c:v>1</c:v>
                </c:pt>
                <c:pt idx="227">
                  <c:v>1</c:v>
                </c:pt>
                <c:pt idx="228">
                  <c:v>3</c:v>
                </c:pt>
                <c:pt idx="229">
                  <c:v>2</c:v>
                </c:pt>
                <c:pt idx="230">
                  <c:v>4</c:v>
                </c:pt>
                <c:pt idx="231">
                  <c:v>2</c:v>
                </c:pt>
                <c:pt idx="232">
                  <c:v>2</c:v>
                </c:pt>
                <c:pt idx="233">
                  <c:v>3</c:v>
                </c:pt>
                <c:pt idx="234">
                  <c:v>1</c:v>
                </c:pt>
                <c:pt idx="235">
                  <c:v>1</c:v>
                </c:pt>
                <c:pt idx="236">
                  <c:v>1</c:v>
                </c:pt>
                <c:pt idx="237">
                  <c:v>1</c:v>
                </c:pt>
                <c:pt idx="238">
                  <c:v>1</c:v>
                </c:pt>
                <c:pt idx="239">
                  <c:v>1</c:v>
                </c:pt>
                <c:pt idx="240">
                  <c:v>5</c:v>
                </c:pt>
                <c:pt idx="241">
                  <c:v>1</c:v>
                </c:pt>
                <c:pt idx="242">
                  <c:v>6</c:v>
                </c:pt>
                <c:pt idx="243">
                  <c:v>1</c:v>
                </c:pt>
                <c:pt idx="244">
                  <c:v>7</c:v>
                </c:pt>
                <c:pt idx="245">
                  <c:v>4</c:v>
                </c:pt>
                <c:pt idx="246">
                  <c:v>4</c:v>
                </c:pt>
                <c:pt idx="247">
                  <c:v>4</c:v>
                </c:pt>
                <c:pt idx="248">
                  <c:v>5</c:v>
                </c:pt>
                <c:pt idx="249">
                  <c:v>5</c:v>
                </c:pt>
                <c:pt idx="250">
                  <c:v>3</c:v>
                </c:pt>
                <c:pt idx="251">
                  <c:v>4</c:v>
                </c:pt>
                <c:pt idx="252">
                  <c:v>1</c:v>
                </c:pt>
                <c:pt idx="253">
                  <c:v>7</c:v>
                </c:pt>
                <c:pt idx="254">
                  <c:v>14</c:v>
                </c:pt>
                <c:pt idx="255">
                  <c:v>0</c:v>
                </c:pt>
                <c:pt idx="256">
                  <c:v>3</c:v>
                </c:pt>
                <c:pt idx="257">
                  <c:v>1</c:v>
                </c:pt>
                <c:pt idx="258">
                  <c:v>4</c:v>
                </c:pt>
                <c:pt idx="259">
                  <c:v>10</c:v>
                </c:pt>
                <c:pt idx="260">
                  <c:v>4</c:v>
                </c:pt>
                <c:pt idx="261">
                  <c:v>1</c:v>
                </c:pt>
                <c:pt idx="262">
                  <c:v>6</c:v>
                </c:pt>
                <c:pt idx="263">
                  <c:v>2</c:v>
                </c:pt>
                <c:pt idx="264">
                  <c:v>4</c:v>
                </c:pt>
                <c:pt idx="265">
                  <c:v>5</c:v>
                </c:pt>
                <c:pt idx="266">
                  <c:v>3</c:v>
                </c:pt>
                <c:pt idx="267">
                  <c:v>6</c:v>
                </c:pt>
                <c:pt idx="268">
                  <c:v>6</c:v>
                </c:pt>
                <c:pt idx="269">
                  <c:v>6</c:v>
                </c:pt>
                <c:pt idx="270">
                  <c:v>6</c:v>
                </c:pt>
                <c:pt idx="271">
                  <c:v>4</c:v>
                </c:pt>
                <c:pt idx="272">
                  <c:v>2</c:v>
                </c:pt>
                <c:pt idx="273">
                  <c:v>1</c:v>
                </c:pt>
                <c:pt idx="274">
                  <c:v>5</c:v>
                </c:pt>
                <c:pt idx="275">
                  <c:v>2</c:v>
                </c:pt>
                <c:pt idx="276">
                  <c:v>3</c:v>
                </c:pt>
                <c:pt idx="277">
                  <c:v>1</c:v>
                </c:pt>
                <c:pt idx="278">
                  <c:v>1</c:v>
                </c:pt>
                <c:pt idx="279">
                  <c:v>5</c:v>
                </c:pt>
                <c:pt idx="280">
                  <c:v>2</c:v>
                </c:pt>
                <c:pt idx="281">
                  <c:v>3</c:v>
                </c:pt>
                <c:pt idx="282">
                  <c:v>3</c:v>
                </c:pt>
                <c:pt idx="283">
                  <c:v>6</c:v>
                </c:pt>
                <c:pt idx="284">
                  <c:v>1</c:v>
                </c:pt>
                <c:pt idx="285">
                  <c:v>2</c:v>
                </c:pt>
                <c:pt idx="286">
                  <c:v>1</c:v>
                </c:pt>
                <c:pt idx="287">
                  <c:v>4</c:v>
                </c:pt>
                <c:pt idx="288">
                  <c:v>1</c:v>
                </c:pt>
                <c:pt idx="289">
                  <c:v>9</c:v>
                </c:pt>
                <c:pt idx="290">
                  <c:v>1</c:v>
                </c:pt>
                <c:pt idx="291">
                  <c:v>1</c:v>
                </c:pt>
                <c:pt idx="292">
                  <c:v>2</c:v>
                </c:pt>
                <c:pt idx="293">
                  <c:v>2</c:v>
                </c:pt>
                <c:pt idx="294">
                  <c:v>11</c:v>
                </c:pt>
                <c:pt idx="295">
                  <c:v>5</c:v>
                </c:pt>
                <c:pt idx="296">
                  <c:v>3</c:v>
                </c:pt>
                <c:pt idx="297">
                  <c:v>1</c:v>
                </c:pt>
                <c:pt idx="298">
                  <c:v>5</c:v>
                </c:pt>
                <c:pt idx="299">
                  <c:v>1</c:v>
                </c:pt>
                <c:pt idx="300">
                  <c:v>3</c:v>
                </c:pt>
                <c:pt idx="301">
                  <c:v>7</c:v>
                </c:pt>
                <c:pt idx="302">
                  <c:v>2</c:v>
                </c:pt>
                <c:pt idx="303">
                  <c:v>2</c:v>
                </c:pt>
                <c:pt idx="304">
                  <c:v>2</c:v>
                </c:pt>
                <c:pt idx="305">
                  <c:v>1</c:v>
                </c:pt>
                <c:pt idx="306">
                  <c:v>1</c:v>
                </c:pt>
                <c:pt idx="307">
                  <c:v>5</c:v>
                </c:pt>
                <c:pt idx="308">
                  <c:v>2</c:v>
                </c:pt>
                <c:pt idx="309">
                  <c:v>3</c:v>
                </c:pt>
                <c:pt idx="310">
                  <c:v>2</c:v>
                </c:pt>
                <c:pt idx="311">
                  <c:v>4</c:v>
                </c:pt>
                <c:pt idx="312">
                  <c:v>4</c:v>
                </c:pt>
                <c:pt idx="313">
                  <c:v>3</c:v>
                </c:pt>
                <c:pt idx="314">
                  <c:v>3</c:v>
                </c:pt>
                <c:pt idx="315">
                  <c:v>1</c:v>
                </c:pt>
                <c:pt idx="316">
                  <c:v>3</c:v>
                </c:pt>
                <c:pt idx="317">
                  <c:v>3</c:v>
                </c:pt>
                <c:pt idx="318">
                  <c:v>0</c:v>
                </c:pt>
                <c:pt idx="319">
                  <c:v>2</c:v>
                </c:pt>
                <c:pt idx="320">
                  <c:v>2</c:v>
                </c:pt>
                <c:pt idx="321">
                  <c:v>1</c:v>
                </c:pt>
                <c:pt idx="322">
                  <c:v>2</c:v>
                </c:pt>
                <c:pt idx="323">
                  <c:v>2</c:v>
                </c:pt>
                <c:pt idx="324">
                  <c:v>3</c:v>
                </c:pt>
                <c:pt idx="325">
                  <c:v>4</c:v>
                </c:pt>
                <c:pt idx="326">
                  <c:v>2</c:v>
                </c:pt>
                <c:pt idx="327">
                  <c:v>2</c:v>
                </c:pt>
                <c:pt idx="328">
                  <c:v>2</c:v>
                </c:pt>
                <c:pt idx="329">
                  <c:v>2</c:v>
                </c:pt>
                <c:pt idx="330">
                  <c:v>1</c:v>
                </c:pt>
                <c:pt idx="331">
                  <c:v>2</c:v>
                </c:pt>
                <c:pt idx="332">
                  <c:v>7</c:v>
                </c:pt>
                <c:pt idx="333">
                  <c:v>2</c:v>
                </c:pt>
                <c:pt idx="334">
                  <c:v>2</c:v>
                </c:pt>
                <c:pt idx="335">
                  <c:v>3</c:v>
                </c:pt>
                <c:pt idx="336">
                  <c:v>4</c:v>
                </c:pt>
                <c:pt idx="337">
                  <c:v>8</c:v>
                </c:pt>
                <c:pt idx="338">
                  <c:v>2</c:v>
                </c:pt>
                <c:pt idx="339">
                  <c:v>1</c:v>
                </c:pt>
                <c:pt idx="340">
                  <c:v>3</c:v>
                </c:pt>
                <c:pt idx="341">
                  <c:v>2</c:v>
                </c:pt>
                <c:pt idx="342">
                  <c:v>2</c:v>
                </c:pt>
                <c:pt idx="343">
                  <c:v>10</c:v>
                </c:pt>
                <c:pt idx="344">
                  <c:v>3</c:v>
                </c:pt>
                <c:pt idx="345">
                  <c:v>5</c:v>
                </c:pt>
                <c:pt idx="346">
                  <c:v>4</c:v>
                </c:pt>
                <c:pt idx="347">
                  <c:v>1</c:v>
                </c:pt>
                <c:pt idx="348">
                  <c:v>2</c:v>
                </c:pt>
                <c:pt idx="349">
                  <c:v>2</c:v>
                </c:pt>
                <c:pt idx="350">
                  <c:v>1</c:v>
                </c:pt>
                <c:pt idx="351">
                  <c:v>2</c:v>
                </c:pt>
                <c:pt idx="352">
                  <c:v>2</c:v>
                </c:pt>
                <c:pt idx="353">
                  <c:v>3</c:v>
                </c:pt>
                <c:pt idx="354">
                  <c:v>2</c:v>
                </c:pt>
                <c:pt idx="355">
                  <c:v>4</c:v>
                </c:pt>
                <c:pt idx="356">
                  <c:v>2</c:v>
                </c:pt>
                <c:pt idx="357">
                  <c:v>1</c:v>
                </c:pt>
                <c:pt idx="358">
                  <c:v>1</c:v>
                </c:pt>
                <c:pt idx="359">
                  <c:v>3</c:v>
                </c:pt>
                <c:pt idx="360">
                  <c:v>4</c:v>
                </c:pt>
                <c:pt idx="361">
                  <c:v>1</c:v>
                </c:pt>
                <c:pt idx="362">
                  <c:v>6</c:v>
                </c:pt>
                <c:pt idx="363">
                  <c:v>2</c:v>
                </c:pt>
                <c:pt idx="364">
                  <c:v>2</c:v>
                </c:pt>
                <c:pt idx="365">
                  <c:v>5</c:v>
                </c:pt>
                <c:pt idx="366">
                  <c:v>4</c:v>
                </c:pt>
                <c:pt idx="367">
                  <c:v>6</c:v>
                </c:pt>
                <c:pt idx="368">
                  <c:v>1</c:v>
                </c:pt>
                <c:pt idx="369">
                  <c:v>4</c:v>
                </c:pt>
                <c:pt idx="370">
                  <c:v>1</c:v>
                </c:pt>
                <c:pt idx="371">
                  <c:v>3</c:v>
                </c:pt>
                <c:pt idx="372">
                  <c:v>1</c:v>
                </c:pt>
                <c:pt idx="373">
                  <c:v>4</c:v>
                </c:pt>
                <c:pt idx="374">
                  <c:v>5</c:v>
                </c:pt>
                <c:pt idx="375">
                  <c:v>1</c:v>
                </c:pt>
                <c:pt idx="376">
                  <c:v>3</c:v>
                </c:pt>
                <c:pt idx="377">
                  <c:v>1</c:v>
                </c:pt>
                <c:pt idx="378">
                  <c:v>1</c:v>
                </c:pt>
                <c:pt idx="379">
                  <c:v>4</c:v>
                </c:pt>
                <c:pt idx="380">
                  <c:v>2</c:v>
                </c:pt>
                <c:pt idx="381">
                  <c:v>8</c:v>
                </c:pt>
                <c:pt idx="382">
                  <c:v>9</c:v>
                </c:pt>
                <c:pt idx="383">
                  <c:v>6</c:v>
                </c:pt>
                <c:pt idx="384">
                  <c:v>1</c:v>
                </c:pt>
                <c:pt idx="385">
                  <c:v>6</c:v>
                </c:pt>
                <c:pt idx="386">
                  <c:v>2</c:v>
                </c:pt>
                <c:pt idx="387">
                  <c:v>1</c:v>
                </c:pt>
                <c:pt idx="388">
                  <c:v>2</c:v>
                </c:pt>
                <c:pt idx="389">
                  <c:v>4</c:v>
                </c:pt>
                <c:pt idx="390">
                  <c:v>2</c:v>
                </c:pt>
                <c:pt idx="391">
                  <c:v>4</c:v>
                </c:pt>
                <c:pt idx="392">
                  <c:v>4</c:v>
                </c:pt>
                <c:pt idx="393">
                  <c:v>1</c:v>
                </c:pt>
                <c:pt idx="394">
                  <c:v>3</c:v>
                </c:pt>
                <c:pt idx="395">
                  <c:v>10</c:v>
                </c:pt>
                <c:pt idx="396">
                  <c:v>2</c:v>
                </c:pt>
                <c:pt idx="397">
                  <c:v>1</c:v>
                </c:pt>
                <c:pt idx="398">
                  <c:v>2</c:v>
                </c:pt>
                <c:pt idx="399">
                  <c:v>3</c:v>
                </c:pt>
                <c:pt idx="400">
                  <c:v>1</c:v>
                </c:pt>
                <c:pt idx="401">
                  <c:v>2</c:v>
                </c:pt>
                <c:pt idx="402">
                  <c:v>4</c:v>
                </c:pt>
                <c:pt idx="403">
                  <c:v>4</c:v>
                </c:pt>
                <c:pt idx="404">
                  <c:v>1</c:v>
                </c:pt>
                <c:pt idx="405">
                  <c:v>6</c:v>
                </c:pt>
                <c:pt idx="406">
                  <c:v>1</c:v>
                </c:pt>
                <c:pt idx="407">
                  <c:v>2</c:v>
                </c:pt>
                <c:pt idx="408">
                  <c:v>1</c:v>
                </c:pt>
                <c:pt idx="409">
                  <c:v>4</c:v>
                </c:pt>
                <c:pt idx="410">
                  <c:v>4</c:v>
                </c:pt>
                <c:pt idx="411">
                  <c:v>2</c:v>
                </c:pt>
                <c:pt idx="412">
                  <c:v>1</c:v>
                </c:pt>
                <c:pt idx="413">
                  <c:v>4</c:v>
                </c:pt>
                <c:pt idx="414">
                  <c:v>3</c:v>
                </c:pt>
                <c:pt idx="415">
                  <c:v>6</c:v>
                </c:pt>
                <c:pt idx="416">
                  <c:v>4</c:v>
                </c:pt>
                <c:pt idx="417">
                  <c:v>5</c:v>
                </c:pt>
                <c:pt idx="418">
                  <c:v>12</c:v>
                </c:pt>
                <c:pt idx="419">
                  <c:v>1</c:v>
                </c:pt>
                <c:pt idx="420">
                  <c:v>3</c:v>
                </c:pt>
                <c:pt idx="421">
                  <c:v>2</c:v>
                </c:pt>
                <c:pt idx="422">
                  <c:v>1</c:v>
                </c:pt>
                <c:pt idx="423">
                  <c:v>3</c:v>
                </c:pt>
                <c:pt idx="424">
                  <c:v>1</c:v>
                </c:pt>
                <c:pt idx="425">
                  <c:v>5</c:v>
                </c:pt>
                <c:pt idx="426">
                  <c:v>2</c:v>
                </c:pt>
                <c:pt idx="427">
                  <c:v>1</c:v>
                </c:pt>
                <c:pt idx="428">
                  <c:v>4</c:v>
                </c:pt>
                <c:pt idx="429">
                  <c:v>2</c:v>
                </c:pt>
                <c:pt idx="430">
                  <c:v>1</c:v>
                </c:pt>
                <c:pt idx="431">
                  <c:v>1</c:v>
                </c:pt>
                <c:pt idx="432">
                  <c:v>4</c:v>
                </c:pt>
                <c:pt idx="433">
                  <c:v>2</c:v>
                </c:pt>
                <c:pt idx="434">
                  <c:v>3</c:v>
                </c:pt>
                <c:pt idx="435">
                  <c:v>1</c:v>
                </c:pt>
                <c:pt idx="436">
                  <c:v>4</c:v>
                </c:pt>
                <c:pt idx="437">
                  <c:v>2</c:v>
                </c:pt>
                <c:pt idx="438">
                  <c:v>3</c:v>
                </c:pt>
                <c:pt idx="439">
                  <c:v>1</c:v>
                </c:pt>
                <c:pt idx="440">
                  <c:v>4</c:v>
                </c:pt>
                <c:pt idx="441">
                  <c:v>1</c:v>
                </c:pt>
                <c:pt idx="442">
                  <c:v>2</c:v>
                </c:pt>
                <c:pt idx="443">
                  <c:v>1</c:v>
                </c:pt>
                <c:pt idx="444">
                  <c:v>3</c:v>
                </c:pt>
                <c:pt idx="445">
                  <c:v>2</c:v>
                </c:pt>
                <c:pt idx="446">
                  <c:v>2</c:v>
                </c:pt>
                <c:pt idx="447">
                  <c:v>5</c:v>
                </c:pt>
                <c:pt idx="448">
                  <c:v>1</c:v>
                </c:pt>
                <c:pt idx="449">
                  <c:v>2</c:v>
                </c:pt>
                <c:pt idx="450">
                  <c:v>2</c:v>
                </c:pt>
                <c:pt idx="451">
                  <c:v>5</c:v>
                </c:pt>
                <c:pt idx="452">
                  <c:v>1</c:v>
                </c:pt>
                <c:pt idx="453">
                  <c:v>6</c:v>
                </c:pt>
                <c:pt idx="454">
                  <c:v>5</c:v>
                </c:pt>
                <c:pt idx="455">
                  <c:v>6</c:v>
                </c:pt>
                <c:pt idx="456">
                  <c:v>1</c:v>
                </c:pt>
                <c:pt idx="457">
                  <c:v>1</c:v>
                </c:pt>
                <c:pt idx="458">
                  <c:v>1</c:v>
                </c:pt>
                <c:pt idx="459">
                  <c:v>5</c:v>
                </c:pt>
                <c:pt idx="460">
                  <c:v>6</c:v>
                </c:pt>
                <c:pt idx="461">
                  <c:v>2</c:v>
                </c:pt>
                <c:pt idx="462">
                  <c:v>2</c:v>
                </c:pt>
                <c:pt idx="463">
                  <c:v>1</c:v>
                </c:pt>
                <c:pt idx="464">
                  <c:v>2</c:v>
                </c:pt>
                <c:pt idx="465">
                  <c:v>6</c:v>
                </c:pt>
                <c:pt idx="466">
                  <c:v>3</c:v>
                </c:pt>
                <c:pt idx="467">
                  <c:v>2</c:v>
                </c:pt>
                <c:pt idx="468">
                  <c:v>3</c:v>
                </c:pt>
                <c:pt idx="469">
                  <c:v>6</c:v>
                </c:pt>
                <c:pt idx="470">
                  <c:v>4</c:v>
                </c:pt>
                <c:pt idx="471">
                  <c:v>1</c:v>
                </c:pt>
                <c:pt idx="472">
                  <c:v>1</c:v>
                </c:pt>
                <c:pt idx="473">
                  <c:v>2</c:v>
                </c:pt>
                <c:pt idx="474">
                  <c:v>2</c:v>
                </c:pt>
                <c:pt idx="475">
                  <c:v>2</c:v>
                </c:pt>
                <c:pt idx="476">
                  <c:v>3</c:v>
                </c:pt>
                <c:pt idx="477">
                  <c:v>6</c:v>
                </c:pt>
                <c:pt idx="478">
                  <c:v>2</c:v>
                </c:pt>
                <c:pt idx="479">
                  <c:v>2</c:v>
                </c:pt>
                <c:pt idx="480">
                  <c:v>1</c:v>
                </c:pt>
                <c:pt idx="481">
                  <c:v>3</c:v>
                </c:pt>
                <c:pt idx="482">
                  <c:v>4</c:v>
                </c:pt>
                <c:pt idx="483">
                  <c:v>1</c:v>
                </c:pt>
                <c:pt idx="484">
                  <c:v>1</c:v>
                </c:pt>
                <c:pt idx="485">
                  <c:v>2</c:v>
                </c:pt>
                <c:pt idx="486">
                  <c:v>4</c:v>
                </c:pt>
                <c:pt idx="487">
                  <c:v>3</c:v>
                </c:pt>
                <c:pt idx="488">
                  <c:v>3</c:v>
                </c:pt>
                <c:pt idx="489">
                  <c:v>2</c:v>
                </c:pt>
                <c:pt idx="490">
                  <c:v>5</c:v>
                </c:pt>
                <c:pt idx="491">
                  <c:v>2</c:v>
                </c:pt>
                <c:pt idx="492">
                  <c:v>0</c:v>
                </c:pt>
                <c:pt idx="493">
                  <c:v>4</c:v>
                </c:pt>
                <c:pt idx="494">
                  <c:v>7</c:v>
                </c:pt>
                <c:pt idx="495">
                  <c:v>6</c:v>
                </c:pt>
                <c:pt idx="496">
                  <c:v>3</c:v>
                </c:pt>
                <c:pt idx="497">
                  <c:v>1</c:v>
                </c:pt>
                <c:pt idx="498">
                  <c:v>1</c:v>
                </c:pt>
                <c:pt idx="499">
                  <c:v>7</c:v>
                </c:pt>
                <c:pt idx="500">
                  <c:v>1</c:v>
                </c:pt>
                <c:pt idx="501">
                  <c:v>3</c:v>
                </c:pt>
                <c:pt idx="502">
                  <c:v>3</c:v>
                </c:pt>
                <c:pt idx="503">
                  <c:v>3</c:v>
                </c:pt>
                <c:pt idx="504">
                  <c:v>4</c:v>
                </c:pt>
                <c:pt idx="505">
                  <c:v>0</c:v>
                </c:pt>
                <c:pt idx="506">
                  <c:v>1</c:v>
                </c:pt>
                <c:pt idx="507">
                  <c:v>1</c:v>
                </c:pt>
                <c:pt idx="508">
                  <c:v>2</c:v>
                </c:pt>
                <c:pt idx="509">
                  <c:v>5</c:v>
                </c:pt>
                <c:pt idx="510">
                  <c:v>2</c:v>
                </c:pt>
                <c:pt idx="511">
                  <c:v>3</c:v>
                </c:pt>
                <c:pt idx="512">
                  <c:v>8</c:v>
                </c:pt>
                <c:pt idx="513">
                  <c:v>1</c:v>
                </c:pt>
                <c:pt idx="514">
                  <c:v>6</c:v>
                </c:pt>
                <c:pt idx="515">
                  <c:v>4</c:v>
                </c:pt>
                <c:pt idx="516">
                  <c:v>3</c:v>
                </c:pt>
                <c:pt idx="517">
                  <c:v>1</c:v>
                </c:pt>
                <c:pt idx="518">
                  <c:v>2</c:v>
                </c:pt>
                <c:pt idx="519">
                  <c:v>3</c:v>
                </c:pt>
                <c:pt idx="520">
                  <c:v>5</c:v>
                </c:pt>
                <c:pt idx="521">
                  <c:v>2</c:v>
                </c:pt>
                <c:pt idx="522">
                  <c:v>2</c:v>
                </c:pt>
                <c:pt idx="523">
                  <c:v>2</c:v>
                </c:pt>
                <c:pt idx="524">
                  <c:v>2</c:v>
                </c:pt>
                <c:pt idx="525">
                  <c:v>4</c:v>
                </c:pt>
                <c:pt idx="526">
                  <c:v>1</c:v>
                </c:pt>
                <c:pt idx="527">
                  <c:v>2</c:v>
                </c:pt>
                <c:pt idx="528">
                  <c:v>1</c:v>
                </c:pt>
                <c:pt idx="529">
                  <c:v>2</c:v>
                </c:pt>
                <c:pt idx="530">
                  <c:v>1</c:v>
                </c:pt>
                <c:pt idx="531">
                  <c:v>4</c:v>
                </c:pt>
                <c:pt idx="532">
                  <c:v>2</c:v>
                </c:pt>
                <c:pt idx="533">
                  <c:v>2</c:v>
                </c:pt>
                <c:pt idx="534">
                  <c:v>6</c:v>
                </c:pt>
                <c:pt idx="535">
                  <c:v>9</c:v>
                </c:pt>
                <c:pt idx="536">
                  <c:v>2</c:v>
                </c:pt>
                <c:pt idx="537">
                  <c:v>1</c:v>
                </c:pt>
                <c:pt idx="538">
                  <c:v>1</c:v>
                </c:pt>
                <c:pt idx="539">
                  <c:v>2</c:v>
                </c:pt>
                <c:pt idx="540">
                  <c:v>1</c:v>
                </c:pt>
                <c:pt idx="541">
                  <c:v>1</c:v>
                </c:pt>
                <c:pt idx="542">
                  <c:v>2</c:v>
                </c:pt>
                <c:pt idx="543">
                  <c:v>7</c:v>
                </c:pt>
                <c:pt idx="544">
                  <c:v>1</c:v>
                </c:pt>
                <c:pt idx="545">
                  <c:v>3</c:v>
                </c:pt>
                <c:pt idx="546">
                  <c:v>6</c:v>
                </c:pt>
                <c:pt idx="547">
                  <c:v>2</c:v>
                </c:pt>
                <c:pt idx="548">
                  <c:v>3</c:v>
                </c:pt>
                <c:pt idx="549">
                  <c:v>2</c:v>
                </c:pt>
                <c:pt idx="550">
                  <c:v>3</c:v>
                </c:pt>
                <c:pt idx="551">
                  <c:v>1</c:v>
                </c:pt>
                <c:pt idx="552">
                  <c:v>2</c:v>
                </c:pt>
                <c:pt idx="553">
                  <c:v>2</c:v>
                </c:pt>
                <c:pt idx="554">
                  <c:v>2</c:v>
                </c:pt>
                <c:pt idx="555">
                  <c:v>7</c:v>
                </c:pt>
                <c:pt idx="556">
                  <c:v>1</c:v>
                </c:pt>
                <c:pt idx="557">
                  <c:v>9</c:v>
                </c:pt>
                <c:pt idx="558">
                  <c:v>6</c:v>
                </c:pt>
                <c:pt idx="559">
                  <c:v>1</c:v>
                </c:pt>
                <c:pt idx="560">
                  <c:v>2</c:v>
                </c:pt>
                <c:pt idx="561">
                  <c:v>1</c:v>
                </c:pt>
                <c:pt idx="562">
                  <c:v>2</c:v>
                </c:pt>
                <c:pt idx="563">
                  <c:v>3</c:v>
                </c:pt>
                <c:pt idx="564">
                  <c:v>2</c:v>
                </c:pt>
                <c:pt idx="565">
                  <c:v>3</c:v>
                </c:pt>
                <c:pt idx="566">
                  <c:v>2</c:v>
                </c:pt>
                <c:pt idx="567">
                  <c:v>1</c:v>
                </c:pt>
                <c:pt idx="568">
                  <c:v>2</c:v>
                </c:pt>
                <c:pt idx="569">
                  <c:v>1</c:v>
                </c:pt>
                <c:pt idx="570">
                  <c:v>2</c:v>
                </c:pt>
                <c:pt idx="571">
                  <c:v>2</c:v>
                </c:pt>
                <c:pt idx="572">
                  <c:v>5</c:v>
                </c:pt>
                <c:pt idx="573">
                  <c:v>1</c:v>
                </c:pt>
                <c:pt idx="574">
                  <c:v>3</c:v>
                </c:pt>
                <c:pt idx="575">
                  <c:v>3</c:v>
                </c:pt>
                <c:pt idx="576">
                  <c:v>2</c:v>
                </c:pt>
                <c:pt idx="577">
                  <c:v>2</c:v>
                </c:pt>
                <c:pt idx="578">
                  <c:v>3</c:v>
                </c:pt>
                <c:pt idx="579">
                  <c:v>1</c:v>
                </c:pt>
                <c:pt idx="580">
                  <c:v>6</c:v>
                </c:pt>
                <c:pt idx="581">
                  <c:v>7</c:v>
                </c:pt>
                <c:pt idx="582">
                  <c:v>1</c:v>
                </c:pt>
                <c:pt idx="583">
                  <c:v>2</c:v>
                </c:pt>
                <c:pt idx="584">
                  <c:v>2</c:v>
                </c:pt>
                <c:pt idx="585">
                  <c:v>5</c:v>
                </c:pt>
                <c:pt idx="586">
                  <c:v>4</c:v>
                </c:pt>
                <c:pt idx="587">
                  <c:v>1</c:v>
                </c:pt>
                <c:pt idx="588">
                  <c:v>4</c:v>
                </c:pt>
                <c:pt idx="589">
                  <c:v>1</c:v>
                </c:pt>
                <c:pt idx="590">
                  <c:v>6</c:v>
                </c:pt>
                <c:pt idx="591">
                  <c:v>1</c:v>
                </c:pt>
                <c:pt idx="592">
                  <c:v>1</c:v>
                </c:pt>
                <c:pt idx="593">
                  <c:v>2</c:v>
                </c:pt>
                <c:pt idx="594">
                  <c:v>1</c:v>
                </c:pt>
                <c:pt idx="595">
                  <c:v>2</c:v>
                </c:pt>
                <c:pt idx="596">
                  <c:v>8</c:v>
                </c:pt>
                <c:pt idx="597">
                  <c:v>1</c:v>
                </c:pt>
                <c:pt idx="598">
                  <c:v>1</c:v>
                </c:pt>
                <c:pt idx="599">
                  <c:v>1</c:v>
                </c:pt>
                <c:pt idx="600">
                  <c:v>1</c:v>
                </c:pt>
                <c:pt idx="601">
                  <c:v>3</c:v>
                </c:pt>
                <c:pt idx="602">
                  <c:v>1</c:v>
                </c:pt>
                <c:pt idx="603">
                  <c:v>3</c:v>
                </c:pt>
                <c:pt idx="604">
                  <c:v>3</c:v>
                </c:pt>
                <c:pt idx="605">
                  <c:v>1</c:v>
                </c:pt>
                <c:pt idx="606">
                  <c:v>2</c:v>
                </c:pt>
                <c:pt idx="607">
                  <c:v>10</c:v>
                </c:pt>
                <c:pt idx="608">
                  <c:v>4</c:v>
                </c:pt>
                <c:pt idx="609">
                  <c:v>5</c:v>
                </c:pt>
                <c:pt idx="610">
                  <c:v>2</c:v>
                </c:pt>
                <c:pt idx="611">
                  <c:v>2</c:v>
                </c:pt>
                <c:pt idx="612">
                  <c:v>1</c:v>
                </c:pt>
                <c:pt idx="613">
                  <c:v>2</c:v>
                </c:pt>
                <c:pt idx="614">
                  <c:v>3</c:v>
                </c:pt>
                <c:pt idx="615">
                  <c:v>2</c:v>
                </c:pt>
                <c:pt idx="616">
                  <c:v>2</c:v>
                </c:pt>
                <c:pt idx="617">
                  <c:v>2</c:v>
                </c:pt>
                <c:pt idx="618">
                  <c:v>1</c:v>
                </c:pt>
                <c:pt idx="619">
                  <c:v>3</c:v>
                </c:pt>
                <c:pt idx="620">
                  <c:v>4</c:v>
                </c:pt>
                <c:pt idx="621">
                  <c:v>1</c:v>
                </c:pt>
                <c:pt idx="622">
                  <c:v>1</c:v>
                </c:pt>
                <c:pt idx="623">
                  <c:v>1</c:v>
                </c:pt>
                <c:pt idx="624">
                  <c:v>5</c:v>
                </c:pt>
                <c:pt idx="625">
                  <c:v>1</c:v>
                </c:pt>
                <c:pt idx="626">
                  <c:v>3</c:v>
                </c:pt>
                <c:pt idx="627">
                  <c:v>5</c:v>
                </c:pt>
                <c:pt idx="628">
                  <c:v>6</c:v>
                </c:pt>
                <c:pt idx="629">
                  <c:v>1</c:v>
                </c:pt>
                <c:pt idx="630">
                  <c:v>1</c:v>
                </c:pt>
                <c:pt idx="631">
                  <c:v>1</c:v>
                </c:pt>
                <c:pt idx="632">
                  <c:v>4</c:v>
                </c:pt>
                <c:pt idx="633">
                  <c:v>1</c:v>
                </c:pt>
                <c:pt idx="634">
                  <c:v>3</c:v>
                </c:pt>
                <c:pt idx="635">
                  <c:v>3</c:v>
                </c:pt>
                <c:pt idx="636">
                  <c:v>2</c:v>
                </c:pt>
                <c:pt idx="637">
                  <c:v>8</c:v>
                </c:pt>
                <c:pt idx="638">
                  <c:v>2</c:v>
                </c:pt>
                <c:pt idx="639">
                  <c:v>1</c:v>
                </c:pt>
                <c:pt idx="640">
                  <c:v>3</c:v>
                </c:pt>
                <c:pt idx="641">
                  <c:v>1</c:v>
                </c:pt>
                <c:pt idx="642">
                  <c:v>2</c:v>
                </c:pt>
                <c:pt idx="643">
                  <c:v>5</c:v>
                </c:pt>
                <c:pt idx="644">
                  <c:v>1</c:v>
                </c:pt>
                <c:pt idx="645">
                  <c:v>8</c:v>
                </c:pt>
                <c:pt idx="646">
                  <c:v>3</c:v>
                </c:pt>
                <c:pt idx="647">
                  <c:v>1</c:v>
                </c:pt>
                <c:pt idx="648">
                  <c:v>2</c:v>
                </c:pt>
                <c:pt idx="649">
                  <c:v>1</c:v>
                </c:pt>
                <c:pt idx="650">
                  <c:v>1</c:v>
                </c:pt>
                <c:pt idx="651">
                  <c:v>2</c:v>
                </c:pt>
                <c:pt idx="652">
                  <c:v>2</c:v>
                </c:pt>
                <c:pt idx="653">
                  <c:v>2</c:v>
                </c:pt>
                <c:pt idx="654">
                  <c:v>3</c:v>
                </c:pt>
                <c:pt idx="655">
                  <c:v>4</c:v>
                </c:pt>
                <c:pt idx="656">
                  <c:v>3</c:v>
                </c:pt>
                <c:pt idx="657">
                  <c:v>1</c:v>
                </c:pt>
                <c:pt idx="658">
                  <c:v>1</c:v>
                </c:pt>
                <c:pt idx="659">
                  <c:v>2</c:v>
                </c:pt>
                <c:pt idx="660">
                  <c:v>1</c:v>
                </c:pt>
                <c:pt idx="661">
                  <c:v>1</c:v>
                </c:pt>
                <c:pt idx="662">
                  <c:v>7</c:v>
                </c:pt>
                <c:pt idx="663">
                  <c:v>1</c:v>
                </c:pt>
                <c:pt idx="664">
                  <c:v>2</c:v>
                </c:pt>
                <c:pt idx="665">
                  <c:v>1</c:v>
                </c:pt>
                <c:pt idx="666">
                  <c:v>1</c:v>
                </c:pt>
                <c:pt idx="667">
                  <c:v>3</c:v>
                </c:pt>
                <c:pt idx="668">
                  <c:v>1</c:v>
                </c:pt>
                <c:pt idx="669">
                  <c:v>3</c:v>
                </c:pt>
                <c:pt idx="670">
                  <c:v>1</c:v>
                </c:pt>
                <c:pt idx="671">
                  <c:v>2</c:v>
                </c:pt>
                <c:pt idx="672">
                  <c:v>1</c:v>
                </c:pt>
                <c:pt idx="673">
                  <c:v>1</c:v>
                </c:pt>
                <c:pt idx="674">
                  <c:v>1</c:v>
                </c:pt>
                <c:pt idx="675">
                  <c:v>1</c:v>
                </c:pt>
                <c:pt idx="676">
                  <c:v>1</c:v>
                </c:pt>
                <c:pt idx="677">
                  <c:v>2</c:v>
                </c:pt>
                <c:pt idx="678">
                  <c:v>2</c:v>
                </c:pt>
                <c:pt idx="679">
                  <c:v>3</c:v>
                </c:pt>
                <c:pt idx="680">
                  <c:v>2</c:v>
                </c:pt>
                <c:pt idx="681">
                  <c:v>3</c:v>
                </c:pt>
                <c:pt idx="682">
                  <c:v>2</c:v>
                </c:pt>
                <c:pt idx="683">
                  <c:v>1</c:v>
                </c:pt>
                <c:pt idx="684">
                  <c:v>1</c:v>
                </c:pt>
                <c:pt idx="685">
                  <c:v>1</c:v>
                </c:pt>
                <c:pt idx="686">
                  <c:v>2</c:v>
                </c:pt>
                <c:pt idx="687">
                  <c:v>1</c:v>
                </c:pt>
                <c:pt idx="688">
                  <c:v>2</c:v>
                </c:pt>
                <c:pt idx="689">
                  <c:v>2</c:v>
                </c:pt>
                <c:pt idx="690">
                  <c:v>2</c:v>
                </c:pt>
                <c:pt idx="691">
                  <c:v>1</c:v>
                </c:pt>
                <c:pt idx="692">
                  <c:v>1</c:v>
                </c:pt>
                <c:pt idx="693">
                  <c:v>3</c:v>
                </c:pt>
                <c:pt idx="694">
                  <c:v>4</c:v>
                </c:pt>
                <c:pt idx="695">
                  <c:v>2</c:v>
                </c:pt>
                <c:pt idx="696">
                  <c:v>1</c:v>
                </c:pt>
                <c:pt idx="697">
                  <c:v>1</c:v>
                </c:pt>
                <c:pt idx="698">
                  <c:v>2</c:v>
                </c:pt>
                <c:pt idx="699">
                  <c:v>1</c:v>
                </c:pt>
                <c:pt idx="700">
                  <c:v>1</c:v>
                </c:pt>
                <c:pt idx="701">
                  <c:v>1</c:v>
                </c:pt>
                <c:pt idx="702">
                  <c:v>4</c:v>
                </c:pt>
                <c:pt idx="703">
                  <c:v>2</c:v>
                </c:pt>
                <c:pt idx="704">
                  <c:v>1</c:v>
                </c:pt>
                <c:pt idx="705">
                  <c:v>2</c:v>
                </c:pt>
                <c:pt idx="706">
                  <c:v>1</c:v>
                </c:pt>
                <c:pt idx="707">
                  <c:v>2</c:v>
                </c:pt>
                <c:pt idx="708">
                  <c:v>1</c:v>
                </c:pt>
                <c:pt idx="709">
                  <c:v>1</c:v>
                </c:pt>
                <c:pt idx="710">
                  <c:v>1</c:v>
                </c:pt>
                <c:pt idx="711">
                  <c:v>1</c:v>
                </c:pt>
                <c:pt idx="712">
                  <c:v>2</c:v>
                </c:pt>
                <c:pt idx="713">
                  <c:v>1</c:v>
                </c:pt>
                <c:pt idx="714">
                  <c:v>1</c:v>
                </c:pt>
                <c:pt idx="715">
                  <c:v>1</c:v>
                </c:pt>
                <c:pt idx="716">
                  <c:v>2</c:v>
                </c:pt>
                <c:pt idx="717">
                  <c:v>2</c:v>
                </c:pt>
                <c:pt idx="718">
                  <c:v>2</c:v>
                </c:pt>
                <c:pt idx="719">
                  <c:v>1</c:v>
                </c:pt>
                <c:pt idx="720">
                  <c:v>1</c:v>
                </c:pt>
                <c:pt idx="721">
                  <c:v>1</c:v>
                </c:pt>
                <c:pt idx="722">
                  <c:v>2</c:v>
                </c:pt>
                <c:pt idx="723">
                  <c:v>1</c:v>
                </c:pt>
                <c:pt idx="724">
                  <c:v>2</c:v>
                </c:pt>
                <c:pt idx="725">
                  <c:v>3</c:v>
                </c:pt>
                <c:pt idx="726">
                  <c:v>2</c:v>
                </c:pt>
                <c:pt idx="727">
                  <c:v>2</c:v>
                </c:pt>
                <c:pt idx="728">
                  <c:v>2</c:v>
                </c:pt>
                <c:pt idx="729">
                  <c:v>1</c:v>
                </c:pt>
                <c:pt idx="730">
                  <c:v>2</c:v>
                </c:pt>
                <c:pt idx="731">
                  <c:v>3</c:v>
                </c:pt>
                <c:pt idx="732">
                  <c:v>2</c:v>
                </c:pt>
                <c:pt idx="733">
                  <c:v>1</c:v>
                </c:pt>
                <c:pt idx="734">
                  <c:v>1</c:v>
                </c:pt>
                <c:pt idx="735">
                  <c:v>3</c:v>
                </c:pt>
                <c:pt idx="736">
                  <c:v>1</c:v>
                </c:pt>
                <c:pt idx="737">
                  <c:v>1</c:v>
                </c:pt>
                <c:pt idx="738">
                  <c:v>1</c:v>
                </c:pt>
                <c:pt idx="739">
                  <c:v>2</c:v>
                </c:pt>
                <c:pt idx="740">
                  <c:v>5</c:v>
                </c:pt>
                <c:pt idx="741">
                  <c:v>3</c:v>
                </c:pt>
                <c:pt idx="742">
                  <c:v>1</c:v>
                </c:pt>
                <c:pt idx="743">
                  <c:v>2</c:v>
                </c:pt>
                <c:pt idx="744">
                  <c:v>1</c:v>
                </c:pt>
                <c:pt idx="745">
                  <c:v>1</c:v>
                </c:pt>
                <c:pt idx="746">
                  <c:v>3</c:v>
                </c:pt>
                <c:pt idx="747">
                  <c:v>1</c:v>
                </c:pt>
                <c:pt idx="748">
                  <c:v>1</c:v>
                </c:pt>
                <c:pt idx="749">
                  <c:v>1</c:v>
                </c:pt>
                <c:pt idx="750">
                  <c:v>2</c:v>
                </c:pt>
                <c:pt idx="751">
                  <c:v>2</c:v>
                </c:pt>
                <c:pt idx="752">
                  <c:v>1</c:v>
                </c:pt>
                <c:pt idx="753">
                  <c:v>1</c:v>
                </c:pt>
                <c:pt idx="754">
                  <c:v>1</c:v>
                </c:pt>
                <c:pt idx="755">
                  <c:v>2</c:v>
                </c:pt>
                <c:pt idx="756">
                  <c:v>1</c:v>
                </c:pt>
                <c:pt idx="757">
                  <c:v>1</c:v>
                </c:pt>
                <c:pt idx="758">
                  <c:v>2</c:v>
                </c:pt>
                <c:pt idx="759">
                  <c:v>1</c:v>
                </c:pt>
                <c:pt idx="760">
                  <c:v>1</c:v>
                </c:pt>
                <c:pt idx="761">
                  <c:v>1</c:v>
                </c:pt>
                <c:pt idx="762">
                  <c:v>4</c:v>
                </c:pt>
                <c:pt idx="763">
                  <c:v>1</c:v>
                </c:pt>
                <c:pt idx="764">
                  <c:v>1</c:v>
                </c:pt>
                <c:pt idx="765">
                  <c:v>3</c:v>
                </c:pt>
                <c:pt idx="766">
                  <c:v>2</c:v>
                </c:pt>
                <c:pt idx="767">
                  <c:v>1</c:v>
                </c:pt>
                <c:pt idx="768">
                  <c:v>3</c:v>
                </c:pt>
                <c:pt idx="769">
                  <c:v>3</c:v>
                </c:pt>
                <c:pt idx="770">
                  <c:v>2</c:v>
                </c:pt>
                <c:pt idx="771">
                  <c:v>1</c:v>
                </c:pt>
                <c:pt idx="772">
                  <c:v>2</c:v>
                </c:pt>
                <c:pt idx="773">
                  <c:v>1</c:v>
                </c:pt>
                <c:pt idx="774">
                  <c:v>1</c:v>
                </c:pt>
                <c:pt idx="775">
                  <c:v>2</c:v>
                </c:pt>
                <c:pt idx="776">
                  <c:v>6</c:v>
                </c:pt>
                <c:pt idx="777">
                  <c:v>1</c:v>
                </c:pt>
                <c:pt idx="778">
                  <c:v>1</c:v>
                </c:pt>
                <c:pt idx="779">
                  <c:v>3</c:v>
                </c:pt>
                <c:pt idx="780">
                  <c:v>2</c:v>
                </c:pt>
                <c:pt idx="781">
                  <c:v>1</c:v>
                </c:pt>
                <c:pt idx="782">
                  <c:v>2</c:v>
                </c:pt>
                <c:pt idx="783">
                  <c:v>2</c:v>
                </c:pt>
                <c:pt idx="784">
                  <c:v>2</c:v>
                </c:pt>
                <c:pt idx="785">
                  <c:v>1</c:v>
                </c:pt>
                <c:pt idx="786">
                  <c:v>1</c:v>
                </c:pt>
                <c:pt idx="787">
                  <c:v>1</c:v>
                </c:pt>
                <c:pt idx="788">
                  <c:v>1</c:v>
                </c:pt>
                <c:pt idx="789">
                  <c:v>2</c:v>
                </c:pt>
                <c:pt idx="790">
                  <c:v>2</c:v>
                </c:pt>
                <c:pt idx="791">
                  <c:v>1</c:v>
                </c:pt>
                <c:pt idx="792">
                  <c:v>3</c:v>
                </c:pt>
                <c:pt idx="793">
                  <c:v>3</c:v>
                </c:pt>
                <c:pt idx="794">
                  <c:v>2</c:v>
                </c:pt>
                <c:pt idx="795">
                  <c:v>1</c:v>
                </c:pt>
                <c:pt idx="796">
                  <c:v>1</c:v>
                </c:pt>
                <c:pt idx="797">
                  <c:v>2</c:v>
                </c:pt>
                <c:pt idx="798">
                  <c:v>1</c:v>
                </c:pt>
                <c:pt idx="799">
                  <c:v>2</c:v>
                </c:pt>
                <c:pt idx="800">
                  <c:v>1</c:v>
                </c:pt>
                <c:pt idx="801">
                  <c:v>1</c:v>
                </c:pt>
                <c:pt idx="802">
                  <c:v>1</c:v>
                </c:pt>
                <c:pt idx="803">
                  <c:v>1</c:v>
                </c:pt>
                <c:pt idx="804">
                  <c:v>1</c:v>
                </c:pt>
                <c:pt idx="805">
                  <c:v>1</c:v>
                </c:pt>
                <c:pt idx="806">
                  <c:v>1</c:v>
                </c:pt>
                <c:pt idx="807">
                  <c:v>4</c:v>
                </c:pt>
                <c:pt idx="808">
                  <c:v>1</c:v>
                </c:pt>
                <c:pt idx="809">
                  <c:v>2</c:v>
                </c:pt>
                <c:pt idx="810">
                  <c:v>1</c:v>
                </c:pt>
                <c:pt idx="811">
                  <c:v>1</c:v>
                </c:pt>
                <c:pt idx="812">
                  <c:v>1</c:v>
                </c:pt>
                <c:pt idx="813">
                  <c:v>3</c:v>
                </c:pt>
                <c:pt idx="814">
                  <c:v>1</c:v>
                </c:pt>
                <c:pt idx="815">
                  <c:v>2</c:v>
                </c:pt>
                <c:pt idx="816">
                  <c:v>1</c:v>
                </c:pt>
                <c:pt idx="817">
                  <c:v>3</c:v>
                </c:pt>
                <c:pt idx="818">
                  <c:v>1</c:v>
                </c:pt>
                <c:pt idx="819">
                  <c:v>2</c:v>
                </c:pt>
                <c:pt idx="820">
                  <c:v>1</c:v>
                </c:pt>
                <c:pt idx="821">
                  <c:v>1</c:v>
                </c:pt>
                <c:pt idx="822">
                  <c:v>2</c:v>
                </c:pt>
                <c:pt idx="823">
                  <c:v>1</c:v>
                </c:pt>
                <c:pt idx="824">
                  <c:v>3</c:v>
                </c:pt>
                <c:pt idx="825">
                  <c:v>2</c:v>
                </c:pt>
                <c:pt idx="826">
                  <c:v>2</c:v>
                </c:pt>
                <c:pt idx="827">
                  <c:v>1</c:v>
                </c:pt>
                <c:pt idx="828">
                  <c:v>1</c:v>
                </c:pt>
                <c:pt idx="829">
                  <c:v>1</c:v>
                </c:pt>
                <c:pt idx="830">
                  <c:v>2</c:v>
                </c:pt>
                <c:pt idx="831">
                  <c:v>1</c:v>
                </c:pt>
                <c:pt idx="832">
                  <c:v>2</c:v>
                </c:pt>
                <c:pt idx="833">
                  <c:v>1</c:v>
                </c:pt>
                <c:pt idx="834">
                  <c:v>1</c:v>
                </c:pt>
                <c:pt idx="835">
                  <c:v>2</c:v>
                </c:pt>
                <c:pt idx="836">
                  <c:v>1</c:v>
                </c:pt>
                <c:pt idx="837">
                  <c:v>3</c:v>
                </c:pt>
                <c:pt idx="838">
                  <c:v>1</c:v>
                </c:pt>
                <c:pt idx="839">
                  <c:v>2</c:v>
                </c:pt>
                <c:pt idx="840">
                  <c:v>1</c:v>
                </c:pt>
                <c:pt idx="841">
                  <c:v>1</c:v>
                </c:pt>
                <c:pt idx="842">
                  <c:v>1</c:v>
                </c:pt>
                <c:pt idx="843">
                  <c:v>1</c:v>
                </c:pt>
                <c:pt idx="844">
                  <c:v>1</c:v>
                </c:pt>
                <c:pt idx="845">
                  <c:v>2</c:v>
                </c:pt>
                <c:pt idx="846">
                  <c:v>1</c:v>
                </c:pt>
                <c:pt idx="847">
                  <c:v>1</c:v>
                </c:pt>
                <c:pt idx="848">
                  <c:v>2</c:v>
                </c:pt>
                <c:pt idx="849">
                  <c:v>1</c:v>
                </c:pt>
                <c:pt idx="850">
                  <c:v>2</c:v>
                </c:pt>
                <c:pt idx="851">
                  <c:v>1</c:v>
                </c:pt>
                <c:pt idx="852">
                  <c:v>1</c:v>
                </c:pt>
                <c:pt idx="853">
                  <c:v>0</c:v>
                </c:pt>
                <c:pt idx="854">
                  <c:v>1</c:v>
                </c:pt>
                <c:pt idx="855">
                  <c:v>0</c:v>
                </c:pt>
                <c:pt idx="856">
                  <c:v>1</c:v>
                </c:pt>
                <c:pt idx="857">
                  <c:v>1</c:v>
                </c:pt>
                <c:pt idx="858">
                  <c:v>2</c:v>
                </c:pt>
                <c:pt idx="859">
                  <c:v>1</c:v>
                </c:pt>
                <c:pt idx="860">
                  <c:v>2</c:v>
                </c:pt>
                <c:pt idx="861">
                  <c:v>1</c:v>
                </c:pt>
                <c:pt idx="862">
                  <c:v>1</c:v>
                </c:pt>
                <c:pt idx="863">
                  <c:v>1</c:v>
                </c:pt>
                <c:pt idx="864">
                  <c:v>1</c:v>
                </c:pt>
                <c:pt idx="865">
                  <c:v>1</c:v>
                </c:pt>
                <c:pt idx="866">
                  <c:v>1</c:v>
                </c:pt>
                <c:pt idx="867">
                  <c:v>2</c:v>
                </c:pt>
                <c:pt idx="868">
                  <c:v>1</c:v>
                </c:pt>
                <c:pt idx="869">
                  <c:v>1</c:v>
                </c:pt>
                <c:pt idx="870">
                  <c:v>1</c:v>
                </c:pt>
                <c:pt idx="871">
                  <c:v>1</c:v>
                </c:pt>
                <c:pt idx="872">
                  <c:v>2</c:v>
                </c:pt>
                <c:pt idx="873">
                  <c:v>1</c:v>
                </c:pt>
                <c:pt idx="874">
                  <c:v>1</c:v>
                </c:pt>
                <c:pt idx="875">
                  <c:v>1</c:v>
                </c:pt>
                <c:pt idx="876">
                  <c:v>2</c:v>
                </c:pt>
                <c:pt idx="877">
                  <c:v>2</c:v>
                </c:pt>
                <c:pt idx="878">
                  <c:v>1</c:v>
                </c:pt>
                <c:pt idx="879">
                  <c:v>1</c:v>
                </c:pt>
                <c:pt idx="880">
                  <c:v>1</c:v>
                </c:pt>
                <c:pt idx="881">
                  <c:v>3</c:v>
                </c:pt>
                <c:pt idx="882">
                  <c:v>1</c:v>
                </c:pt>
                <c:pt idx="883">
                  <c:v>1</c:v>
                </c:pt>
                <c:pt idx="884">
                  <c:v>2</c:v>
                </c:pt>
                <c:pt idx="885">
                  <c:v>1</c:v>
                </c:pt>
                <c:pt idx="886">
                  <c:v>1</c:v>
                </c:pt>
                <c:pt idx="887">
                  <c:v>1</c:v>
                </c:pt>
                <c:pt idx="888">
                  <c:v>0</c:v>
                </c:pt>
                <c:pt idx="889">
                  <c:v>1</c:v>
                </c:pt>
                <c:pt idx="890">
                  <c:v>1</c:v>
                </c:pt>
                <c:pt idx="891">
                  <c:v>1</c:v>
                </c:pt>
                <c:pt idx="892">
                  <c:v>1</c:v>
                </c:pt>
                <c:pt idx="893">
                  <c:v>1</c:v>
                </c:pt>
                <c:pt idx="894">
                  <c:v>1</c:v>
                </c:pt>
                <c:pt idx="895">
                  <c:v>1</c:v>
                </c:pt>
                <c:pt idx="896">
                  <c:v>3</c:v>
                </c:pt>
                <c:pt idx="897">
                  <c:v>2</c:v>
                </c:pt>
                <c:pt idx="898">
                  <c:v>1</c:v>
                </c:pt>
                <c:pt idx="899">
                  <c:v>1</c:v>
                </c:pt>
                <c:pt idx="900">
                  <c:v>2</c:v>
                </c:pt>
                <c:pt idx="901">
                  <c:v>1</c:v>
                </c:pt>
                <c:pt idx="902">
                  <c:v>2</c:v>
                </c:pt>
                <c:pt idx="903">
                  <c:v>1</c:v>
                </c:pt>
                <c:pt idx="904">
                  <c:v>1</c:v>
                </c:pt>
                <c:pt idx="905">
                  <c:v>1</c:v>
                </c:pt>
                <c:pt idx="906">
                  <c:v>1</c:v>
                </c:pt>
                <c:pt idx="907">
                  <c:v>2</c:v>
                </c:pt>
                <c:pt idx="908">
                  <c:v>1</c:v>
                </c:pt>
                <c:pt idx="909">
                  <c:v>2</c:v>
                </c:pt>
                <c:pt idx="910">
                  <c:v>1</c:v>
                </c:pt>
                <c:pt idx="911">
                  <c:v>1</c:v>
                </c:pt>
                <c:pt idx="912">
                  <c:v>2</c:v>
                </c:pt>
                <c:pt idx="913">
                  <c:v>1</c:v>
                </c:pt>
                <c:pt idx="914">
                  <c:v>1</c:v>
                </c:pt>
                <c:pt idx="915">
                  <c:v>1</c:v>
                </c:pt>
                <c:pt idx="916">
                  <c:v>1</c:v>
                </c:pt>
                <c:pt idx="917">
                  <c:v>1</c:v>
                </c:pt>
                <c:pt idx="918">
                  <c:v>0</c:v>
                </c:pt>
                <c:pt idx="919">
                  <c:v>3</c:v>
                </c:pt>
                <c:pt idx="920">
                  <c:v>1</c:v>
                </c:pt>
                <c:pt idx="921">
                  <c:v>1</c:v>
                </c:pt>
                <c:pt idx="922">
                  <c:v>1</c:v>
                </c:pt>
                <c:pt idx="923">
                  <c:v>1</c:v>
                </c:pt>
                <c:pt idx="924">
                  <c:v>2</c:v>
                </c:pt>
                <c:pt idx="925">
                  <c:v>1</c:v>
                </c:pt>
                <c:pt idx="926">
                  <c:v>1</c:v>
                </c:pt>
                <c:pt idx="927">
                  <c:v>2</c:v>
                </c:pt>
                <c:pt idx="928">
                  <c:v>1</c:v>
                </c:pt>
                <c:pt idx="929">
                  <c:v>1</c:v>
                </c:pt>
                <c:pt idx="930">
                  <c:v>1</c:v>
                </c:pt>
                <c:pt idx="931">
                  <c:v>2</c:v>
                </c:pt>
                <c:pt idx="932">
                  <c:v>3</c:v>
                </c:pt>
                <c:pt idx="933">
                  <c:v>2</c:v>
                </c:pt>
                <c:pt idx="934">
                  <c:v>1</c:v>
                </c:pt>
                <c:pt idx="935">
                  <c:v>1</c:v>
                </c:pt>
                <c:pt idx="936">
                  <c:v>1</c:v>
                </c:pt>
                <c:pt idx="937">
                  <c:v>1</c:v>
                </c:pt>
                <c:pt idx="938">
                  <c:v>1</c:v>
                </c:pt>
                <c:pt idx="939">
                  <c:v>1</c:v>
                </c:pt>
                <c:pt idx="940">
                  <c:v>1</c:v>
                </c:pt>
                <c:pt idx="941">
                  <c:v>1</c:v>
                </c:pt>
                <c:pt idx="942">
                  <c:v>1</c:v>
                </c:pt>
                <c:pt idx="943">
                  <c:v>1</c:v>
                </c:pt>
                <c:pt idx="944">
                  <c:v>0</c:v>
                </c:pt>
                <c:pt idx="945">
                  <c:v>1</c:v>
                </c:pt>
                <c:pt idx="946">
                  <c:v>1</c:v>
                </c:pt>
                <c:pt idx="947">
                  <c:v>2</c:v>
                </c:pt>
                <c:pt idx="948">
                  <c:v>1</c:v>
                </c:pt>
                <c:pt idx="949">
                  <c:v>1</c:v>
                </c:pt>
                <c:pt idx="950">
                  <c:v>1</c:v>
                </c:pt>
                <c:pt idx="951">
                  <c:v>1</c:v>
                </c:pt>
                <c:pt idx="952">
                  <c:v>1</c:v>
                </c:pt>
                <c:pt idx="953">
                  <c:v>1</c:v>
                </c:pt>
                <c:pt idx="954">
                  <c:v>1</c:v>
                </c:pt>
                <c:pt idx="955">
                  <c:v>1</c:v>
                </c:pt>
                <c:pt idx="956">
                  <c:v>1</c:v>
                </c:pt>
                <c:pt idx="957">
                  <c:v>1</c:v>
                </c:pt>
                <c:pt idx="958">
                  <c:v>1</c:v>
                </c:pt>
                <c:pt idx="959">
                  <c:v>1</c:v>
                </c:pt>
                <c:pt idx="960">
                  <c:v>2</c:v>
                </c:pt>
                <c:pt idx="961">
                  <c:v>1</c:v>
                </c:pt>
                <c:pt idx="962">
                  <c:v>1</c:v>
                </c:pt>
                <c:pt idx="963">
                  <c:v>1</c:v>
                </c:pt>
                <c:pt idx="964">
                  <c:v>1</c:v>
                </c:pt>
                <c:pt idx="965">
                  <c:v>1</c:v>
                </c:pt>
                <c:pt idx="966">
                  <c:v>1</c:v>
                </c:pt>
                <c:pt idx="967">
                  <c:v>3</c:v>
                </c:pt>
                <c:pt idx="968">
                  <c:v>1</c:v>
                </c:pt>
                <c:pt idx="969">
                  <c:v>1</c:v>
                </c:pt>
                <c:pt idx="970">
                  <c:v>1</c:v>
                </c:pt>
                <c:pt idx="971">
                  <c:v>1</c:v>
                </c:pt>
                <c:pt idx="972">
                  <c:v>1</c:v>
                </c:pt>
                <c:pt idx="973">
                  <c:v>1</c:v>
                </c:pt>
                <c:pt idx="974">
                  <c:v>1</c:v>
                </c:pt>
                <c:pt idx="975">
                  <c:v>1</c:v>
                </c:pt>
                <c:pt idx="976">
                  <c:v>1</c:v>
                </c:pt>
                <c:pt idx="977">
                  <c:v>1</c:v>
                </c:pt>
                <c:pt idx="978">
                  <c:v>1</c:v>
                </c:pt>
                <c:pt idx="979">
                  <c:v>1</c:v>
                </c:pt>
                <c:pt idx="980">
                  <c:v>1</c:v>
                </c:pt>
                <c:pt idx="981">
                  <c:v>1</c:v>
                </c:pt>
                <c:pt idx="982">
                  <c:v>1</c:v>
                </c:pt>
                <c:pt idx="983">
                  <c:v>1</c:v>
                </c:pt>
                <c:pt idx="984">
                  <c:v>1</c:v>
                </c:pt>
                <c:pt idx="985">
                  <c:v>1</c:v>
                </c:pt>
                <c:pt idx="986">
                  <c:v>1</c:v>
                </c:pt>
                <c:pt idx="987">
                  <c:v>1</c:v>
                </c:pt>
                <c:pt idx="988">
                  <c:v>1</c:v>
                </c:pt>
                <c:pt idx="989">
                  <c:v>2</c:v>
                </c:pt>
                <c:pt idx="990">
                  <c:v>1</c:v>
                </c:pt>
                <c:pt idx="991">
                  <c:v>1</c:v>
                </c:pt>
                <c:pt idx="992">
                  <c:v>1</c:v>
                </c:pt>
                <c:pt idx="993">
                  <c:v>1</c:v>
                </c:pt>
                <c:pt idx="994">
                  <c:v>1</c:v>
                </c:pt>
                <c:pt idx="995">
                  <c:v>1</c:v>
                </c:pt>
                <c:pt idx="996">
                  <c:v>1</c:v>
                </c:pt>
                <c:pt idx="997">
                  <c:v>2</c:v>
                </c:pt>
                <c:pt idx="998">
                  <c:v>1</c:v>
                </c:pt>
                <c:pt idx="999">
                  <c:v>1</c:v>
                </c:pt>
                <c:pt idx="1000">
                  <c:v>1</c:v>
                </c:pt>
                <c:pt idx="1001">
                  <c:v>1</c:v>
                </c:pt>
                <c:pt idx="1002">
                  <c:v>1</c:v>
                </c:pt>
                <c:pt idx="1003">
                  <c:v>1</c:v>
                </c:pt>
                <c:pt idx="1004">
                  <c:v>1</c:v>
                </c:pt>
                <c:pt idx="1005">
                  <c:v>1</c:v>
                </c:pt>
                <c:pt idx="1006">
                  <c:v>1</c:v>
                </c:pt>
                <c:pt idx="1007">
                  <c:v>2</c:v>
                </c:pt>
                <c:pt idx="1008">
                  <c:v>1</c:v>
                </c:pt>
                <c:pt idx="1009">
                  <c:v>1</c:v>
                </c:pt>
                <c:pt idx="1010">
                  <c:v>1</c:v>
                </c:pt>
                <c:pt idx="1011">
                  <c:v>1</c:v>
                </c:pt>
                <c:pt idx="1012">
                  <c:v>1</c:v>
                </c:pt>
                <c:pt idx="1013">
                  <c:v>1</c:v>
                </c:pt>
                <c:pt idx="1014">
                  <c:v>1</c:v>
                </c:pt>
                <c:pt idx="1015">
                  <c:v>1</c:v>
                </c:pt>
                <c:pt idx="1016">
                  <c:v>1</c:v>
                </c:pt>
                <c:pt idx="1017">
                  <c:v>1</c:v>
                </c:pt>
                <c:pt idx="1018">
                  <c:v>1</c:v>
                </c:pt>
                <c:pt idx="1019">
                  <c:v>1</c:v>
                </c:pt>
                <c:pt idx="1020">
                  <c:v>1</c:v>
                </c:pt>
                <c:pt idx="1021">
                  <c:v>1</c:v>
                </c:pt>
                <c:pt idx="1022">
                  <c:v>1</c:v>
                </c:pt>
                <c:pt idx="1023">
                  <c:v>1</c:v>
                </c:pt>
                <c:pt idx="1024">
                  <c:v>1</c:v>
                </c:pt>
                <c:pt idx="1025">
                  <c:v>1</c:v>
                </c:pt>
                <c:pt idx="1026">
                  <c:v>1</c:v>
                </c:pt>
                <c:pt idx="1027">
                  <c:v>1</c:v>
                </c:pt>
                <c:pt idx="1028">
                  <c:v>1</c:v>
                </c:pt>
                <c:pt idx="1029">
                  <c:v>1</c:v>
                </c:pt>
                <c:pt idx="1030">
                  <c:v>1</c:v>
                </c:pt>
                <c:pt idx="1031">
                  <c:v>1</c:v>
                </c:pt>
                <c:pt idx="1032">
                  <c:v>1</c:v>
                </c:pt>
                <c:pt idx="1033">
                  <c:v>1</c:v>
                </c:pt>
                <c:pt idx="1034">
                  <c:v>1</c:v>
                </c:pt>
                <c:pt idx="1035">
                  <c:v>1</c:v>
                </c:pt>
                <c:pt idx="1036">
                  <c:v>1</c:v>
                </c:pt>
                <c:pt idx="1037">
                  <c:v>1</c:v>
                </c:pt>
                <c:pt idx="1038">
                  <c:v>1</c:v>
                </c:pt>
                <c:pt idx="1039">
                  <c:v>1</c:v>
                </c:pt>
                <c:pt idx="1040">
                  <c:v>1</c:v>
                </c:pt>
                <c:pt idx="1041">
                  <c:v>1</c:v>
                </c:pt>
                <c:pt idx="1042">
                  <c:v>1</c:v>
                </c:pt>
                <c:pt idx="1043">
                  <c:v>1</c:v>
                </c:pt>
                <c:pt idx="1044">
                  <c:v>1</c:v>
                </c:pt>
                <c:pt idx="1045">
                  <c:v>1</c:v>
                </c:pt>
                <c:pt idx="1046">
                  <c:v>1</c:v>
                </c:pt>
                <c:pt idx="1047">
                  <c:v>1</c:v>
                </c:pt>
                <c:pt idx="1048">
                  <c:v>1</c:v>
                </c:pt>
              </c:numCache>
            </c:numRef>
          </c:xVal>
          <c:yVal>
            <c:numRef>
              <c:f>Capability!$C$2:$C$1050</c:f>
              <c:numCache>
                <c:formatCode>_("$"* #,##0.00_);_("$"* \(#,##0.00\);_("$"* "-"??_);_(@_)</c:formatCode>
                <c:ptCount val="1049"/>
                <c:pt idx="0">
                  <c:v>410937.58</c:v>
                </c:pt>
                <c:pt idx="1">
                  <c:v>4267860</c:v>
                </c:pt>
                <c:pt idx="2">
                  <c:v>1677789.46</c:v>
                </c:pt>
                <c:pt idx="3">
                  <c:v>825138.00000000012</c:v>
                </c:pt>
                <c:pt idx="4">
                  <c:v>4961239.9400000004</c:v>
                </c:pt>
                <c:pt idx="5">
                  <c:v>497811.81999999989</c:v>
                </c:pt>
                <c:pt idx="6">
                  <c:v>6575639.3899999987</c:v>
                </c:pt>
                <c:pt idx="7">
                  <c:v>500402.26</c:v>
                </c:pt>
                <c:pt idx="8">
                  <c:v>1212072.3999999999</c:v>
                </c:pt>
                <c:pt idx="9">
                  <c:v>1659606.69</c:v>
                </c:pt>
                <c:pt idx="10">
                  <c:v>278609.27</c:v>
                </c:pt>
                <c:pt idx="11">
                  <c:v>230617.61</c:v>
                </c:pt>
                <c:pt idx="12">
                  <c:v>765337.11999999988</c:v>
                </c:pt>
                <c:pt idx="13">
                  <c:v>704989.50999999989</c:v>
                </c:pt>
                <c:pt idx="14">
                  <c:v>28999.119999999999</c:v>
                </c:pt>
                <c:pt idx="15">
                  <c:v>2101691.879999999</c:v>
                </c:pt>
                <c:pt idx="16">
                  <c:v>487935.27</c:v>
                </c:pt>
                <c:pt idx="17">
                  <c:v>517245.95</c:v>
                </c:pt>
                <c:pt idx="18">
                  <c:v>5165983.4900000012</c:v>
                </c:pt>
                <c:pt idx="19">
                  <c:v>7567519.7900000028</c:v>
                </c:pt>
                <c:pt idx="20">
                  <c:v>5895569</c:v>
                </c:pt>
                <c:pt idx="21">
                  <c:v>2063981.11</c:v>
                </c:pt>
                <c:pt idx="22">
                  <c:v>1258790.1399999999</c:v>
                </c:pt>
                <c:pt idx="23">
                  <c:v>691792.82999999984</c:v>
                </c:pt>
                <c:pt idx="24">
                  <c:v>6516297.3800000018</c:v>
                </c:pt>
                <c:pt idx="25">
                  <c:v>70981.989999999991</c:v>
                </c:pt>
                <c:pt idx="26">
                  <c:v>3911262.74</c:v>
                </c:pt>
                <c:pt idx="27">
                  <c:v>872111.71000000008</c:v>
                </c:pt>
                <c:pt idx="28">
                  <c:v>751693.78000000026</c:v>
                </c:pt>
                <c:pt idx="29">
                  <c:v>3438181.4000000008</c:v>
                </c:pt>
                <c:pt idx="30">
                  <c:v>56406</c:v>
                </c:pt>
                <c:pt idx="31">
                  <c:v>2480645.4900000002</c:v>
                </c:pt>
                <c:pt idx="32">
                  <c:v>2411528.0099999998</c:v>
                </c:pt>
                <c:pt idx="33">
                  <c:v>39569.480000000003</c:v>
                </c:pt>
                <c:pt idx="34">
                  <c:v>1029845.52</c:v>
                </c:pt>
                <c:pt idx="35">
                  <c:v>172389.78</c:v>
                </c:pt>
                <c:pt idx="36">
                  <c:v>534426.6</c:v>
                </c:pt>
                <c:pt idx="37">
                  <c:v>133895.41</c:v>
                </c:pt>
                <c:pt idx="38">
                  <c:v>437703.65</c:v>
                </c:pt>
                <c:pt idx="39">
                  <c:v>2750274</c:v>
                </c:pt>
                <c:pt idx="40">
                  <c:v>2187719.9999999991</c:v>
                </c:pt>
                <c:pt idx="41">
                  <c:v>955745.04</c:v>
                </c:pt>
                <c:pt idx="42">
                  <c:v>385599.78</c:v>
                </c:pt>
                <c:pt idx="43">
                  <c:v>797830.89</c:v>
                </c:pt>
                <c:pt idx="44">
                  <c:v>1047078.93</c:v>
                </c:pt>
                <c:pt idx="45">
                  <c:v>941361.55999999994</c:v>
                </c:pt>
                <c:pt idx="46">
                  <c:v>115252.5</c:v>
                </c:pt>
                <c:pt idx="47">
                  <c:v>1296558.47</c:v>
                </c:pt>
                <c:pt idx="48">
                  <c:v>3498945.5300000012</c:v>
                </c:pt>
                <c:pt idx="49">
                  <c:v>12909195.619999999</c:v>
                </c:pt>
                <c:pt idx="50">
                  <c:v>202238.95</c:v>
                </c:pt>
                <c:pt idx="51">
                  <c:v>255102.32</c:v>
                </c:pt>
                <c:pt idx="52">
                  <c:v>578347.42000000004</c:v>
                </c:pt>
                <c:pt idx="53">
                  <c:v>1750472.59</c:v>
                </c:pt>
                <c:pt idx="54">
                  <c:v>823254.49000000011</c:v>
                </c:pt>
                <c:pt idx="55">
                  <c:v>2599269.02</c:v>
                </c:pt>
                <c:pt idx="56">
                  <c:v>114922.7</c:v>
                </c:pt>
                <c:pt idx="57">
                  <c:v>0</c:v>
                </c:pt>
                <c:pt idx="58">
                  <c:v>196986.06</c:v>
                </c:pt>
                <c:pt idx="59">
                  <c:v>695198.55</c:v>
                </c:pt>
                <c:pt idx="60">
                  <c:v>245266.24</c:v>
                </c:pt>
                <c:pt idx="61">
                  <c:v>263514.34999999998</c:v>
                </c:pt>
                <c:pt idx="62">
                  <c:v>2905174.939999999</c:v>
                </c:pt>
                <c:pt idx="63">
                  <c:v>3240021.419999999</c:v>
                </c:pt>
                <c:pt idx="64">
                  <c:v>877003.39999999991</c:v>
                </c:pt>
                <c:pt idx="65">
                  <c:v>310014.43999999989</c:v>
                </c:pt>
                <c:pt idx="66">
                  <c:v>249830.7</c:v>
                </c:pt>
                <c:pt idx="67">
                  <c:v>524777.49000000011</c:v>
                </c:pt>
                <c:pt idx="68">
                  <c:v>60490.49</c:v>
                </c:pt>
                <c:pt idx="69">
                  <c:v>1503879.48</c:v>
                </c:pt>
                <c:pt idx="70">
                  <c:v>1289755.97</c:v>
                </c:pt>
                <c:pt idx="71">
                  <c:v>345808.63</c:v>
                </c:pt>
                <c:pt idx="72">
                  <c:v>363979.12</c:v>
                </c:pt>
                <c:pt idx="73">
                  <c:v>1323215.3600000001</c:v>
                </c:pt>
                <c:pt idx="74">
                  <c:v>420684.24</c:v>
                </c:pt>
                <c:pt idx="75">
                  <c:v>421917.09000000008</c:v>
                </c:pt>
                <c:pt idx="76">
                  <c:v>498039.24</c:v>
                </c:pt>
                <c:pt idx="77">
                  <c:v>4214494.8299999991</c:v>
                </c:pt>
                <c:pt idx="78">
                  <c:v>146492.44</c:v>
                </c:pt>
                <c:pt idx="79">
                  <c:v>175630.8</c:v>
                </c:pt>
                <c:pt idx="80">
                  <c:v>125835.93</c:v>
                </c:pt>
                <c:pt idx="81">
                  <c:v>2727.78</c:v>
                </c:pt>
                <c:pt idx="82">
                  <c:v>2272740.35</c:v>
                </c:pt>
                <c:pt idx="83">
                  <c:v>2203268.2200000002</c:v>
                </c:pt>
                <c:pt idx="84">
                  <c:v>774285.69000000006</c:v>
                </c:pt>
                <c:pt idx="85">
                  <c:v>31206.32</c:v>
                </c:pt>
                <c:pt idx="86">
                  <c:v>655110.94999999995</c:v>
                </c:pt>
                <c:pt idx="87">
                  <c:v>132895.59</c:v>
                </c:pt>
                <c:pt idx="88">
                  <c:v>458708.4</c:v>
                </c:pt>
                <c:pt idx="89">
                  <c:v>321002.15000000002</c:v>
                </c:pt>
                <c:pt idx="90">
                  <c:v>958808.65</c:v>
                </c:pt>
                <c:pt idx="91">
                  <c:v>1882537.11</c:v>
                </c:pt>
                <c:pt idx="92">
                  <c:v>240655.1</c:v>
                </c:pt>
                <c:pt idx="93">
                  <c:v>523851.47999999992</c:v>
                </c:pt>
                <c:pt idx="94">
                  <c:v>7487138.080000001</c:v>
                </c:pt>
                <c:pt idx="95">
                  <c:v>2224366.7599999988</c:v>
                </c:pt>
                <c:pt idx="96">
                  <c:v>289849.25</c:v>
                </c:pt>
                <c:pt idx="97">
                  <c:v>279930.55</c:v>
                </c:pt>
                <c:pt idx="98">
                  <c:v>1705468.25</c:v>
                </c:pt>
                <c:pt idx="99">
                  <c:v>21320981.699999999</c:v>
                </c:pt>
                <c:pt idx="100">
                  <c:v>459900.98</c:v>
                </c:pt>
                <c:pt idx="101">
                  <c:v>1252278.08</c:v>
                </c:pt>
                <c:pt idx="102">
                  <c:v>586887.39</c:v>
                </c:pt>
                <c:pt idx="103">
                  <c:v>6295305.2199999997</c:v>
                </c:pt>
                <c:pt idx="104">
                  <c:v>374793.25</c:v>
                </c:pt>
                <c:pt idx="105">
                  <c:v>1473269.06</c:v>
                </c:pt>
                <c:pt idx="106">
                  <c:v>3375023.6400000011</c:v>
                </c:pt>
                <c:pt idx="107">
                  <c:v>42691.399999999987</c:v>
                </c:pt>
                <c:pt idx="108">
                  <c:v>2759802.37</c:v>
                </c:pt>
                <c:pt idx="109">
                  <c:v>231396.95</c:v>
                </c:pt>
                <c:pt idx="110">
                  <c:v>4338377.62</c:v>
                </c:pt>
                <c:pt idx="111">
                  <c:v>61355.54</c:v>
                </c:pt>
                <c:pt idx="112">
                  <c:v>90817.27</c:v>
                </c:pt>
                <c:pt idx="113">
                  <c:v>181697.55</c:v>
                </c:pt>
                <c:pt idx="114">
                  <c:v>1567535.05</c:v>
                </c:pt>
                <c:pt idx="115">
                  <c:v>2423975.2599999988</c:v>
                </c:pt>
                <c:pt idx="116">
                  <c:v>661985.96</c:v>
                </c:pt>
                <c:pt idx="117">
                  <c:v>542320.56000000006</c:v>
                </c:pt>
                <c:pt idx="118">
                  <c:v>84929.18</c:v>
                </c:pt>
                <c:pt idx="119">
                  <c:v>237030.72</c:v>
                </c:pt>
                <c:pt idx="120">
                  <c:v>3531472.75</c:v>
                </c:pt>
                <c:pt idx="121">
                  <c:v>2354569.98</c:v>
                </c:pt>
                <c:pt idx="122">
                  <c:v>1347331.59</c:v>
                </c:pt>
                <c:pt idx="123">
                  <c:v>4727647.290000001</c:v>
                </c:pt>
                <c:pt idx="124">
                  <c:v>566290</c:v>
                </c:pt>
                <c:pt idx="125">
                  <c:v>1500</c:v>
                </c:pt>
                <c:pt idx="126">
                  <c:v>3181624.81</c:v>
                </c:pt>
                <c:pt idx="127">
                  <c:v>406551.1</c:v>
                </c:pt>
                <c:pt idx="128">
                  <c:v>142341.29999999999</c:v>
                </c:pt>
                <c:pt idx="129">
                  <c:v>30616.29</c:v>
                </c:pt>
                <c:pt idx="130">
                  <c:v>146651.73000000001</c:v>
                </c:pt>
                <c:pt idx="131">
                  <c:v>2131050.2000000002</c:v>
                </c:pt>
                <c:pt idx="132">
                  <c:v>5094895.0600000015</c:v>
                </c:pt>
                <c:pt idx="133">
                  <c:v>2203529.12</c:v>
                </c:pt>
                <c:pt idx="134">
                  <c:v>4673719.41</c:v>
                </c:pt>
                <c:pt idx="135">
                  <c:v>328229.45</c:v>
                </c:pt>
                <c:pt idx="136">
                  <c:v>197184.63</c:v>
                </c:pt>
                <c:pt idx="137">
                  <c:v>445039.27</c:v>
                </c:pt>
                <c:pt idx="138">
                  <c:v>1926254.290000001</c:v>
                </c:pt>
                <c:pt idx="139">
                  <c:v>533105.91</c:v>
                </c:pt>
                <c:pt idx="140">
                  <c:v>250699.7</c:v>
                </c:pt>
                <c:pt idx="141">
                  <c:v>0</c:v>
                </c:pt>
                <c:pt idx="142">
                  <c:v>0</c:v>
                </c:pt>
                <c:pt idx="143">
                  <c:v>198472.73</c:v>
                </c:pt>
                <c:pt idx="144">
                  <c:v>130350.73</c:v>
                </c:pt>
                <c:pt idx="145">
                  <c:v>268201.15000000002</c:v>
                </c:pt>
                <c:pt idx="146">
                  <c:v>1290407.8999999999</c:v>
                </c:pt>
                <c:pt idx="147">
                  <c:v>44332.95</c:v>
                </c:pt>
                <c:pt idx="148">
                  <c:v>36339.56</c:v>
                </c:pt>
                <c:pt idx="149">
                  <c:v>282473.49999999988</c:v>
                </c:pt>
                <c:pt idx="150">
                  <c:v>85507.090000000011</c:v>
                </c:pt>
                <c:pt idx="151">
                  <c:v>3626195.5200000009</c:v>
                </c:pt>
                <c:pt idx="152">
                  <c:v>3597636.66</c:v>
                </c:pt>
                <c:pt idx="153">
                  <c:v>210846.05</c:v>
                </c:pt>
                <c:pt idx="154">
                  <c:v>230245.97</c:v>
                </c:pt>
                <c:pt idx="155">
                  <c:v>943369.73999999987</c:v>
                </c:pt>
                <c:pt idx="156">
                  <c:v>22011.200000000001</c:v>
                </c:pt>
                <c:pt idx="157">
                  <c:v>0</c:v>
                </c:pt>
                <c:pt idx="158">
                  <c:v>77495.67</c:v>
                </c:pt>
                <c:pt idx="159">
                  <c:v>3153360.6600000011</c:v>
                </c:pt>
                <c:pt idx="160">
                  <c:v>15780457.310000001</c:v>
                </c:pt>
                <c:pt idx="161">
                  <c:v>2969291.189999999</c:v>
                </c:pt>
                <c:pt idx="162">
                  <c:v>73168.720000000016</c:v>
                </c:pt>
                <c:pt idx="163">
                  <c:v>693690.46000000008</c:v>
                </c:pt>
                <c:pt idx="164">
                  <c:v>208570.99</c:v>
                </c:pt>
                <c:pt idx="165">
                  <c:v>129879.42</c:v>
                </c:pt>
                <c:pt idx="166">
                  <c:v>146904.5</c:v>
                </c:pt>
                <c:pt idx="167">
                  <c:v>103332.36</c:v>
                </c:pt>
                <c:pt idx="168">
                  <c:v>1509340.2000000009</c:v>
                </c:pt>
                <c:pt idx="169">
                  <c:v>83445.319999999992</c:v>
                </c:pt>
                <c:pt idx="170">
                  <c:v>10000</c:v>
                </c:pt>
                <c:pt idx="171">
                  <c:v>1513270.34</c:v>
                </c:pt>
                <c:pt idx="172">
                  <c:v>1317979.8600000001</c:v>
                </c:pt>
                <c:pt idx="173">
                  <c:v>1225768.31</c:v>
                </c:pt>
                <c:pt idx="174">
                  <c:v>1876636.56</c:v>
                </c:pt>
                <c:pt idx="175">
                  <c:v>255211.43</c:v>
                </c:pt>
                <c:pt idx="176">
                  <c:v>99083.709999999992</c:v>
                </c:pt>
                <c:pt idx="177">
                  <c:v>27992.799999999999</c:v>
                </c:pt>
                <c:pt idx="178">
                  <c:v>265647.69</c:v>
                </c:pt>
                <c:pt idx="179">
                  <c:v>0</c:v>
                </c:pt>
                <c:pt idx="180">
                  <c:v>574420.56000000006</c:v>
                </c:pt>
                <c:pt idx="181">
                  <c:v>41110.800000000003</c:v>
                </c:pt>
                <c:pt idx="182">
                  <c:v>55829.87</c:v>
                </c:pt>
                <c:pt idx="183">
                  <c:v>0</c:v>
                </c:pt>
                <c:pt idx="184">
                  <c:v>9161.0299999999988</c:v>
                </c:pt>
                <c:pt idx="185">
                  <c:v>590585.46</c:v>
                </c:pt>
                <c:pt idx="186">
                  <c:v>1055661.06</c:v>
                </c:pt>
                <c:pt idx="187">
                  <c:v>1050249.6599999999</c:v>
                </c:pt>
                <c:pt idx="188">
                  <c:v>110887.97</c:v>
                </c:pt>
                <c:pt idx="189">
                  <c:v>4131790.79</c:v>
                </c:pt>
                <c:pt idx="190">
                  <c:v>270884.48999999987</c:v>
                </c:pt>
                <c:pt idx="191">
                  <c:v>153034.96</c:v>
                </c:pt>
                <c:pt idx="192">
                  <c:v>531807.42999999993</c:v>
                </c:pt>
                <c:pt idx="193">
                  <c:v>1383125.45</c:v>
                </c:pt>
                <c:pt idx="194">
                  <c:v>218219.2</c:v>
                </c:pt>
                <c:pt idx="195">
                  <c:v>30096</c:v>
                </c:pt>
                <c:pt idx="196">
                  <c:v>6079214.4100000001</c:v>
                </c:pt>
                <c:pt idx="197">
                  <c:v>1058751.25</c:v>
                </c:pt>
                <c:pt idx="198">
                  <c:v>13962.51</c:v>
                </c:pt>
                <c:pt idx="199">
                  <c:v>418859.33999999991</c:v>
                </c:pt>
                <c:pt idx="200">
                  <c:v>44738.85</c:v>
                </c:pt>
                <c:pt idx="201">
                  <c:v>88378</c:v>
                </c:pt>
                <c:pt idx="202">
                  <c:v>985287.99000000022</c:v>
                </c:pt>
                <c:pt idx="203">
                  <c:v>2874085.350000001</c:v>
                </c:pt>
                <c:pt idx="204">
                  <c:v>889880</c:v>
                </c:pt>
                <c:pt idx="205">
                  <c:v>264345.53000000003</c:v>
                </c:pt>
                <c:pt idx="206">
                  <c:v>2865182.5100000012</c:v>
                </c:pt>
                <c:pt idx="207">
                  <c:v>265082.40999999997</c:v>
                </c:pt>
                <c:pt idx="208">
                  <c:v>896212.75000000012</c:v>
                </c:pt>
                <c:pt idx="209">
                  <c:v>24812.05</c:v>
                </c:pt>
                <c:pt idx="210">
                  <c:v>0</c:v>
                </c:pt>
                <c:pt idx="211">
                  <c:v>799525.21000000008</c:v>
                </c:pt>
                <c:pt idx="212">
                  <c:v>0</c:v>
                </c:pt>
                <c:pt idx="213">
                  <c:v>1950167.96</c:v>
                </c:pt>
                <c:pt idx="214">
                  <c:v>152207.43</c:v>
                </c:pt>
                <c:pt idx="215">
                  <c:v>238358.17</c:v>
                </c:pt>
                <c:pt idx="216">
                  <c:v>187979.68</c:v>
                </c:pt>
                <c:pt idx="217">
                  <c:v>478728.23</c:v>
                </c:pt>
                <c:pt idx="218">
                  <c:v>112784.04</c:v>
                </c:pt>
                <c:pt idx="219">
                  <c:v>1524.85</c:v>
                </c:pt>
                <c:pt idx="220">
                  <c:v>1155040.57</c:v>
                </c:pt>
                <c:pt idx="221">
                  <c:v>649052.03</c:v>
                </c:pt>
                <c:pt idx="222">
                  <c:v>34619.519999999997</c:v>
                </c:pt>
                <c:pt idx="223">
                  <c:v>1889537.72</c:v>
                </c:pt>
                <c:pt idx="224">
                  <c:v>209346.17</c:v>
                </c:pt>
                <c:pt idx="225">
                  <c:v>50609.849999999991</c:v>
                </c:pt>
                <c:pt idx="226">
                  <c:v>237384.12</c:v>
                </c:pt>
                <c:pt idx="227">
                  <c:v>45724.259999999987</c:v>
                </c:pt>
                <c:pt idx="228">
                  <c:v>467553.5</c:v>
                </c:pt>
                <c:pt idx="229">
                  <c:v>260337.77</c:v>
                </c:pt>
                <c:pt idx="230">
                  <c:v>73047.34</c:v>
                </c:pt>
                <c:pt idx="231">
                  <c:v>24514.45</c:v>
                </c:pt>
                <c:pt idx="232">
                  <c:v>239701.83</c:v>
                </c:pt>
                <c:pt idx="233">
                  <c:v>282537.76</c:v>
                </c:pt>
                <c:pt idx="234">
                  <c:v>78486</c:v>
                </c:pt>
                <c:pt idx="235">
                  <c:v>310934.09999999998</c:v>
                </c:pt>
                <c:pt idx="236">
                  <c:v>27765.86</c:v>
                </c:pt>
                <c:pt idx="237">
                  <c:v>12858.48</c:v>
                </c:pt>
                <c:pt idx="238">
                  <c:v>1479498.52</c:v>
                </c:pt>
                <c:pt idx="239">
                  <c:v>50013.289999999994</c:v>
                </c:pt>
                <c:pt idx="240">
                  <c:v>2502707.6</c:v>
                </c:pt>
                <c:pt idx="241">
                  <c:v>355600</c:v>
                </c:pt>
                <c:pt idx="242">
                  <c:v>76888.98</c:v>
                </c:pt>
                <c:pt idx="243">
                  <c:v>440418.66</c:v>
                </c:pt>
                <c:pt idx="244">
                  <c:v>527308.43999999994</c:v>
                </c:pt>
                <c:pt idx="245">
                  <c:v>1349188.14</c:v>
                </c:pt>
                <c:pt idx="246">
                  <c:v>1190144.99</c:v>
                </c:pt>
                <c:pt idx="247">
                  <c:v>3308039.0999999992</c:v>
                </c:pt>
                <c:pt idx="248">
                  <c:v>6364993.0400000019</c:v>
                </c:pt>
                <c:pt idx="249">
                  <c:v>109995.27</c:v>
                </c:pt>
                <c:pt idx="250">
                  <c:v>1271905.46</c:v>
                </c:pt>
                <c:pt idx="251">
                  <c:v>950659.04999999981</c:v>
                </c:pt>
                <c:pt idx="252">
                  <c:v>81862.48000000001</c:v>
                </c:pt>
                <c:pt idx="253">
                  <c:v>6048794.1900000023</c:v>
                </c:pt>
                <c:pt idx="254">
                  <c:v>1047057.3</c:v>
                </c:pt>
                <c:pt idx="255">
                  <c:v>0</c:v>
                </c:pt>
                <c:pt idx="256">
                  <c:v>1120565.6100000001</c:v>
                </c:pt>
                <c:pt idx="257">
                  <c:v>11556.36</c:v>
                </c:pt>
                <c:pt idx="258">
                  <c:v>1581739.41</c:v>
                </c:pt>
                <c:pt idx="259">
                  <c:v>138569.97</c:v>
                </c:pt>
                <c:pt idx="260">
                  <c:v>5631382.3600000003</c:v>
                </c:pt>
                <c:pt idx="261">
                  <c:v>214155.12</c:v>
                </c:pt>
                <c:pt idx="262">
                  <c:v>333671.2</c:v>
                </c:pt>
                <c:pt idx="263">
                  <c:v>66065.41</c:v>
                </c:pt>
                <c:pt idx="264">
                  <c:v>362094.47</c:v>
                </c:pt>
                <c:pt idx="265">
                  <c:v>631529.03</c:v>
                </c:pt>
                <c:pt idx="266">
                  <c:v>810001.14</c:v>
                </c:pt>
                <c:pt idx="267">
                  <c:v>56317.55</c:v>
                </c:pt>
                <c:pt idx="268">
                  <c:v>1106053.67</c:v>
                </c:pt>
                <c:pt idx="269">
                  <c:v>1298401.23</c:v>
                </c:pt>
                <c:pt idx="270">
                  <c:v>198472.95</c:v>
                </c:pt>
                <c:pt idx="271">
                  <c:v>648342.56000000006</c:v>
                </c:pt>
                <c:pt idx="272">
                  <c:v>130414.34</c:v>
                </c:pt>
                <c:pt idx="273">
                  <c:v>119352.5</c:v>
                </c:pt>
                <c:pt idx="274">
                  <c:v>186161.56</c:v>
                </c:pt>
                <c:pt idx="275">
                  <c:v>918406.91999999993</c:v>
                </c:pt>
                <c:pt idx="276">
                  <c:v>204440.79</c:v>
                </c:pt>
                <c:pt idx="277">
                  <c:v>323481.45</c:v>
                </c:pt>
                <c:pt idx="278">
                  <c:v>2218553.4500000002</c:v>
                </c:pt>
                <c:pt idx="279">
                  <c:v>260101.51</c:v>
                </c:pt>
                <c:pt idx="280">
                  <c:v>95039.51999999999</c:v>
                </c:pt>
                <c:pt idx="281">
                  <c:v>1451554.14</c:v>
                </c:pt>
                <c:pt idx="282">
                  <c:v>1434165.91</c:v>
                </c:pt>
                <c:pt idx="283">
                  <c:v>297114.39</c:v>
                </c:pt>
                <c:pt idx="284">
                  <c:v>35133</c:v>
                </c:pt>
                <c:pt idx="285">
                  <c:v>220930.42</c:v>
                </c:pt>
                <c:pt idx="286">
                  <c:v>200000</c:v>
                </c:pt>
                <c:pt idx="287">
                  <c:v>3863218.52</c:v>
                </c:pt>
                <c:pt idx="288">
                  <c:v>6891.3899999999994</c:v>
                </c:pt>
                <c:pt idx="289">
                  <c:v>1367501.63</c:v>
                </c:pt>
                <c:pt idx="290">
                  <c:v>14861.43</c:v>
                </c:pt>
                <c:pt idx="291">
                  <c:v>260685.92</c:v>
                </c:pt>
                <c:pt idx="292">
                  <c:v>109288.86</c:v>
                </c:pt>
                <c:pt idx="293">
                  <c:v>474641.58000000007</c:v>
                </c:pt>
                <c:pt idx="294">
                  <c:v>742268.3899999999</c:v>
                </c:pt>
                <c:pt idx="295">
                  <c:v>404018.04</c:v>
                </c:pt>
                <c:pt idx="296">
                  <c:v>59713.4</c:v>
                </c:pt>
                <c:pt idx="297">
                  <c:v>3200</c:v>
                </c:pt>
                <c:pt idx="298">
                  <c:v>388799.43999999989</c:v>
                </c:pt>
                <c:pt idx="299">
                  <c:v>85613</c:v>
                </c:pt>
                <c:pt idx="300">
                  <c:v>509172.62</c:v>
                </c:pt>
                <c:pt idx="301">
                  <c:v>720326.81</c:v>
                </c:pt>
                <c:pt idx="302">
                  <c:v>485454.35</c:v>
                </c:pt>
                <c:pt idx="303">
                  <c:v>337381.68</c:v>
                </c:pt>
                <c:pt idx="304">
                  <c:v>5167.4400000000014</c:v>
                </c:pt>
                <c:pt idx="305">
                  <c:v>717026.42</c:v>
                </c:pt>
                <c:pt idx="306">
                  <c:v>97910.36</c:v>
                </c:pt>
                <c:pt idx="307">
                  <c:v>1949562.98</c:v>
                </c:pt>
                <c:pt idx="308">
                  <c:v>173187.17</c:v>
                </c:pt>
                <c:pt idx="309">
                  <c:v>89646.97</c:v>
                </c:pt>
                <c:pt idx="310">
                  <c:v>3026531.64</c:v>
                </c:pt>
                <c:pt idx="311">
                  <c:v>304490.26</c:v>
                </c:pt>
                <c:pt idx="312">
                  <c:v>2375884.399999999</c:v>
                </c:pt>
                <c:pt idx="313">
                  <c:v>50000</c:v>
                </c:pt>
                <c:pt idx="314">
                  <c:v>549677.31000000006</c:v>
                </c:pt>
                <c:pt idx="315">
                  <c:v>81147.37</c:v>
                </c:pt>
                <c:pt idx="316">
                  <c:v>4039.610000000001</c:v>
                </c:pt>
                <c:pt idx="317">
                  <c:v>49689.32</c:v>
                </c:pt>
                <c:pt idx="318">
                  <c:v>1609.2</c:v>
                </c:pt>
                <c:pt idx="319">
                  <c:v>211414.96</c:v>
                </c:pt>
                <c:pt idx="320">
                  <c:v>167295.57</c:v>
                </c:pt>
                <c:pt idx="321">
                  <c:v>239023.83</c:v>
                </c:pt>
                <c:pt idx="322">
                  <c:v>150000</c:v>
                </c:pt>
                <c:pt idx="323">
                  <c:v>253686.25</c:v>
                </c:pt>
                <c:pt idx="324">
                  <c:v>322125.43</c:v>
                </c:pt>
                <c:pt idx="325">
                  <c:v>213465.29</c:v>
                </c:pt>
                <c:pt idx="326">
                  <c:v>374065.23</c:v>
                </c:pt>
                <c:pt idx="327">
                  <c:v>48717.38</c:v>
                </c:pt>
                <c:pt idx="328">
                  <c:v>226353.6</c:v>
                </c:pt>
                <c:pt idx="329">
                  <c:v>331421.06000000011</c:v>
                </c:pt>
                <c:pt idx="330">
                  <c:v>117131.59</c:v>
                </c:pt>
                <c:pt idx="331">
                  <c:v>188212.05</c:v>
                </c:pt>
                <c:pt idx="332">
                  <c:v>1795531.86</c:v>
                </c:pt>
                <c:pt idx="333">
                  <c:v>238758.6</c:v>
                </c:pt>
                <c:pt idx="334">
                  <c:v>2865782.25</c:v>
                </c:pt>
                <c:pt idx="335">
                  <c:v>162232.95999999999</c:v>
                </c:pt>
                <c:pt idx="336">
                  <c:v>739201.64</c:v>
                </c:pt>
                <c:pt idx="337">
                  <c:v>3275832.1599999978</c:v>
                </c:pt>
                <c:pt idx="338">
                  <c:v>1865384.57</c:v>
                </c:pt>
                <c:pt idx="339">
                  <c:v>11587.59</c:v>
                </c:pt>
                <c:pt idx="340">
                  <c:v>592622.39</c:v>
                </c:pt>
                <c:pt idx="341">
                  <c:v>1279224.6399999999</c:v>
                </c:pt>
                <c:pt idx="342">
                  <c:v>1045708.95</c:v>
                </c:pt>
                <c:pt idx="343">
                  <c:v>425559.03999999992</c:v>
                </c:pt>
                <c:pt idx="344">
                  <c:v>282295.38</c:v>
                </c:pt>
                <c:pt idx="345">
                  <c:v>233684.75</c:v>
                </c:pt>
                <c:pt idx="346">
                  <c:v>274048.38</c:v>
                </c:pt>
                <c:pt idx="347">
                  <c:v>93421.96</c:v>
                </c:pt>
                <c:pt idx="348">
                  <c:v>33598.300000000003</c:v>
                </c:pt>
                <c:pt idx="349">
                  <c:v>274755.55</c:v>
                </c:pt>
                <c:pt idx="350">
                  <c:v>0</c:v>
                </c:pt>
                <c:pt idx="351">
                  <c:v>24938.69</c:v>
                </c:pt>
                <c:pt idx="352">
                  <c:v>81389.100000000006</c:v>
                </c:pt>
                <c:pt idx="353">
                  <c:v>392914.37</c:v>
                </c:pt>
                <c:pt idx="354">
                  <c:v>160990.13</c:v>
                </c:pt>
                <c:pt idx="355">
                  <c:v>604957.94000000006</c:v>
                </c:pt>
                <c:pt idx="356">
                  <c:v>590.79</c:v>
                </c:pt>
                <c:pt idx="357">
                  <c:v>211350.81</c:v>
                </c:pt>
                <c:pt idx="358">
                  <c:v>35179.699999999997</c:v>
                </c:pt>
                <c:pt idx="359">
                  <c:v>141031.87</c:v>
                </c:pt>
                <c:pt idx="360">
                  <c:v>1085012.3400000001</c:v>
                </c:pt>
                <c:pt idx="361">
                  <c:v>97841.86</c:v>
                </c:pt>
                <c:pt idx="362">
                  <c:v>368712.33</c:v>
                </c:pt>
                <c:pt idx="363">
                  <c:v>158934.88</c:v>
                </c:pt>
                <c:pt idx="364">
                  <c:v>226696.74</c:v>
                </c:pt>
                <c:pt idx="365">
                  <c:v>635344.68999999994</c:v>
                </c:pt>
                <c:pt idx="366">
                  <c:v>1087.76</c:v>
                </c:pt>
                <c:pt idx="367">
                  <c:v>3390682.189999999</c:v>
                </c:pt>
                <c:pt idx="368">
                  <c:v>10871.17</c:v>
                </c:pt>
                <c:pt idx="369">
                  <c:v>1244066</c:v>
                </c:pt>
                <c:pt idx="370">
                  <c:v>1243440.06</c:v>
                </c:pt>
                <c:pt idx="371">
                  <c:v>1421957.5</c:v>
                </c:pt>
                <c:pt idx="372">
                  <c:v>345923.74</c:v>
                </c:pt>
                <c:pt idx="373">
                  <c:v>978875.49</c:v>
                </c:pt>
                <c:pt idx="374">
                  <c:v>1105802.3899999999</c:v>
                </c:pt>
                <c:pt idx="375">
                  <c:v>36461.160000000003</c:v>
                </c:pt>
                <c:pt idx="376">
                  <c:v>217761.51</c:v>
                </c:pt>
                <c:pt idx="377">
                  <c:v>9182.42</c:v>
                </c:pt>
                <c:pt idx="378">
                  <c:v>0</c:v>
                </c:pt>
                <c:pt idx="379">
                  <c:v>155492.26999999999</c:v>
                </c:pt>
                <c:pt idx="380">
                  <c:v>171885.75</c:v>
                </c:pt>
                <c:pt idx="381">
                  <c:v>1552481.76</c:v>
                </c:pt>
                <c:pt idx="382">
                  <c:v>2067466.11</c:v>
                </c:pt>
                <c:pt idx="383">
                  <c:v>34796.49</c:v>
                </c:pt>
                <c:pt idx="384">
                  <c:v>52170.899999999987</c:v>
                </c:pt>
                <c:pt idx="385">
                  <c:v>403966.58</c:v>
                </c:pt>
                <c:pt idx="386">
                  <c:v>1876412.26</c:v>
                </c:pt>
                <c:pt idx="387">
                  <c:v>88142.97</c:v>
                </c:pt>
                <c:pt idx="388">
                  <c:v>77392.890000000014</c:v>
                </c:pt>
                <c:pt idx="389">
                  <c:v>3262506.8600000008</c:v>
                </c:pt>
                <c:pt idx="390">
                  <c:v>194676.65</c:v>
                </c:pt>
                <c:pt idx="391">
                  <c:v>145324.64000000001</c:v>
                </c:pt>
                <c:pt idx="392">
                  <c:v>74992.12999999999</c:v>
                </c:pt>
                <c:pt idx="393">
                  <c:v>3500</c:v>
                </c:pt>
                <c:pt idx="394">
                  <c:v>248845.38</c:v>
                </c:pt>
                <c:pt idx="395">
                  <c:v>6190458.2299999986</c:v>
                </c:pt>
                <c:pt idx="396">
                  <c:v>2011136.22</c:v>
                </c:pt>
                <c:pt idx="397">
                  <c:v>83450</c:v>
                </c:pt>
                <c:pt idx="398">
                  <c:v>545085.23</c:v>
                </c:pt>
                <c:pt idx="399">
                  <c:v>3051689.189999999</c:v>
                </c:pt>
                <c:pt idx="400">
                  <c:v>214318.61</c:v>
                </c:pt>
                <c:pt idx="401">
                  <c:v>458979.62999999989</c:v>
                </c:pt>
                <c:pt idx="402">
                  <c:v>1646109.18</c:v>
                </c:pt>
                <c:pt idx="403">
                  <c:v>316935.52</c:v>
                </c:pt>
                <c:pt idx="404">
                  <c:v>231628.58</c:v>
                </c:pt>
                <c:pt idx="405">
                  <c:v>5767347.3999999994</c:v>
                </c:pt>
                <c:pt idx="406">
                  <c:v>0</c:v>
                </c:pt>
                <c:pt idx="407">
                  <c:v>208877.5</c:v>
                </c:pt>
                <c:pt idx="408">
                  <c:v>119832.93</c:v>
                </c:pt>
                <c:pt idx="409">
                  <c:v>409199.93999999989</c:v>
                </c:pt>
                <c:pt idx="410">
                  <c:v>1732492.16</c:v>
                </c:pt>
                <c:pt idx="411">
                  <c:v>317097.15999999997</c:v>
                </c:pt>
                <c:pt idx="412">
                  <c:v>8106.48</c:v>
                </c:pt>
                <c:pt idx="413">
                  <c:v>1100319.29</c:v>
                </c:pt>
                <c:pt idx="414">
                  <c:v>281237.3</c:v>
                </c:pt>
                <c:pt idx="415">
                  <c:v>504316.09</c:v>
                </c:pt>
                <c:pt idx="416">
                  <c:v>47978.99</c:v>
                </c:pt>
                <c:pt idx="417">
                  <c:v>748394.29</c:v>
                </c:pt>
                <c:pt idx="418">
                  <c:v>527313.72999999986</c:v>
                </c:pt>
                <c:pt idx="419">
                  <c:v>181688.26</c:v>
                </c:pt>
                <c:pt idx="420">
                  <c:v>2646454.56</c:v>
                </c:pt>
                <c:pt idx="421">
                  <c:v>1780052.97</c:v>
                </c:pt>
                <c:pt idx="422">
                  <c:v>17053.14</c:v>
                </c:pt>
                <c:pt idx="423">
                  <c:v>100941.52</c:v>
                </c:pt>
                <c:pt idx="424">
                  <c:v>0</c:v>
                </c:pt>
                <c:pt idx="425">
                  <c:v>384040.88</c:v>
                </c:pt>
                <c:pt idx="426">
                  <c:v>4352.3</c:v>
                </c:pt>
                <c:pt idx="427">
                  <c:v>67051.98000000001</c:v>
                </c:pt>
                <c:pt idx="428">
                  <c:v>509989.2</c:v>
                </c:pt>
                <c:pt idx="429">
                  <c:v>197589.68</c:v>
                </c:pt>
                <c:pt idx="430">
                  <c:v>13646.82</c:v>
                </c:pt>
                <c:pt idx="431">
                  <c:v>25761.65</c:v>
                </c:pt>
                <c:pt idx="432">
                  <c:v>1059738.24</c:v>
                </c:pt>
                <c:pt idx="433">
                  <c:v>67757.010000000009</c:v>
                </c:pt>
                <c:pt idx="434">
                  <c:v>330857.46999999991</c:v>
                </c:pt>
                <c:pt idx="435">
                  <c:v>322764.25</c:v>
                </c:pt>
                <c:pt idx="436">
                  <c:v>88106.62</c:v>
                </c:pt>
                <c:pt idx="437">
                  <c:v>37465.57</c:v>
                </c:pt>
                <c:pt idx="438">
                  <c:v>63245.56</c:v>
                </c:pt>
                <c:pt idx="439">
                  <c:v>20810.82</c:v>
                </c:pt>
                <c:pt idx="440">
                  <c:v>3073959.6</c:v>
                </c:pt>
                <c:pt idx="441">
                  <c:v>6050.3099999999986</c:v>
                </c:pt>
                <c:pt idx="442">
                  <c:v>323540.98</c:v>
                </c:pt>
                <c:pt idx="443">
                  <c:v>1103520.8999999999</c:v>
                </c:pt>
                <c:pt idx="444">
                  <c:v>97413.92</c:v>
                </c:pt>
                <c:pt idx="445">
                  <c:v>810102.21000000008</c:v>
                </c:pt>
                <c:pt idx="446">
                  <c:v>88829.81</c:v>
                </c:pt>
                <c:pt idx="447">
                  <c:v>1939027.44</c:v>
                </c:pt>
                <c:pt idx="448">
                  <c:v>85244.62</c:v>
                </c:pt>
                <c:pt idx="449">
                  <c:v>409724.78</c:v>
                </c:pt>
                <c:pt idx="450">
                  <c:v>8393.82</c:v>
                </c:pt>
                <c:pt idx="451">
                  <c:v>514527.80999999988</c:v>
                </c:pt>
                <c:pt idx="452">
                  <c:v>437.11</c:v>
                </c:pt>
                <c:pt idx="453">
                  <c:v>105805.34</c:v>
                </c:pt>
                <c:pt idx="454">
                  <c:v>459538.87</c:v>
                </c:pt>
                <c:pt idx="455">
                  <c:v>2343035.189999999</c:v>
                </c:pt>
                <c:pt idx="456">
                  <c:v>13308.72</c:v>
                </c:pt>
                <c:pt idx="457">
                  <c:v>42598.03</c:v>
                </c:pt>
                <c:pt idx="458">
                  <c:v>960.46</c:v>
                </c:pt>
                <c:pt idx="459">
                  <c:v>961925.5</c:v>
                </c:pt>
                <c:pt idx="460">
                  <c:v>476009.82999999978</c:v>
                </c:pt>
                <c:pt idx="461">
                  <c:v>615013.28</c:v>
                </c:pt>
                <c:pt idx="462">
                  <c:v>3212508.44</c:v>
                </c:pt>
                <c:pt idx="463">
                  <c:v>105280.28</c:v>
                </c:pt>
                <c:pt idx="464">
                  <c:v>409811.45000000013</c:v>
                </c:pt>
                <c:pt idx="465">
                  <c:v>19814566.350000001</c:v>
                </c:pt>
                <c:pt idx="466">
                  <c:v>323876.34000000003</c:v>
                </c:pt>
                <c:pt idx="467">
                  <c:v>14489</c:v>
                </c:pt>
                <c:pt idx="468">
                  <c:v>451121.04999999987</c:v>
                </c:pt>
                <c:pt idx="469">
                  <c:v>175262.41</c:v>
                </c:pt>
                <c:pt idx="470">
                  <c:v>243647.7</c:v>
                </c:pt>
                <c:pt idx="471">
                  <c:v>12236.92</c:v>
                </c:pt>
                <c:pt idx="472">
                  <c:v>10073.200000000001</c:v>
                </c:pt>
                <c:pt idx="473">
                  <c:v>1514410.88</c:v>
                </c:pt>
                <c:pt idx="474">
                  <c:v>36731.78</c:v>
                </c:pt>
                <c:pt idx="475">
                  <c:v>63226.05000000001</c:v>
                </c:pt>
                <c:pt idx="476">
                  <c:v>877131.20000000019</c:v>
                </c:pt>
                <c:pt idx="477">
                  <c:v>1486383.12</c:v>
                </c:pt>
                <c:pt idx="478">
                  <c:v>106151.52</c:v>
                </c:pt>
                <c:pt idx="479">
                  <c:v>64105.2</c:v>
                </c:pt>
                <c:pt idx="480">
                  <c:v>0</c:v>
                </c:pt>
                <c:pt idx="481">
                  <c:v>243783.22</c:v>
                </c:pt>
                <c:pt idx="482">
                  <c:v>622240.5</c:v>
                </c:pt>
                <c:pt idx="483">
                  <c:v>74618.239999999991</c:v>
                </c:pt>
                <c:pt idx="484">
                  <c:v>984833.91999999993</c:v>
                </c:pt>
                <c:pt idx="485">
                  <c:v>89400.07</c:v>
                </c:pt>
                <c:pt idx="486">
                  <c:v>298185.86</c:v>
                </c:pt>
                <c:pt idx="487">
                  <c:v>524981.39999999991</c:v>
                </c:pt>
                <c:pt idx="488">
                  <c:v>57633.94</c:v>
                </c:pt>
                <c:pt idx="489">
                  <c:v>379178.47</c:v>
                </c:pt>
                <c:pt idx="490">
                  <c:v>425817.06</c:v>
                </c:pt>
                <c:pt idx="491">
                  <c:v>110075.69</c:v>
                </c:pt>
                <c:pt idx="492">
                  <c:v>0</c:v>
                </c:pt>
                <c:pt idx="493">
                  <c:v>1329792.97</c:v>
                </c:pt>
                <c:pt idx="494">
                  <c:v>443338.51</c:v>
                </c:pt>
                <c:pt idx="495">
                  <c:v>1143178.48</c:v>
                </c:pt>
                <c:pt idx="496">
                  <c:v>222337.59</c:v>
                </c:pt>
                <c:pt idx="497">
                  <c:v>2265022</c:v>
                </c:pt>
                <c:pt idx="498">
                  <c:v>6208.9900000000007</c:v>
                </c:pt>
                <c:pt idx="499">
                  <c:v>569327.27</c:v>
                </c:pt>
                <c:pt idx="500">
                  <c:v>127652.6</c:v>
                </c:pt>
                <c:pt idx="501">
                  <c:v>21005</c:v>
                </c:pt>
                <c:pt idx="502">
                  <c:v>595625.74000000011</c:v>
                </c:pt>
                <c:pt idx="503">
                  <c:v>400068.01</c:v>
                </c:pt>
                <c:pt idx="504">
                  <c:v>533210.10000000009</c:v>
                </c:pt>
                <c:pt idx="505">
                  <c:v>0</c:v>
                </c:pt>
                <c:pt idx="506">
                  <c:v>57919.040000000001</c:v>
                </c:pt>
                <c:pt idx="507">
                  <c:v>4669.38</c:v>
                </c:pt>
                <c:pt idx="508">
                  <c:v>48090.74</c:v>
                </c:pt>
                <c:pt idx="509">
                  <c:v>229750.87</c:v>
                </c:pt>
                <c:pt idx="510">
                  <c:v>17760.04</c:v>
                </c:pt>
                <c:pt idx="511">
                  <c:v>151311.25</c:v>
                </c:pt>
                <c:pt idx="512">
                  <c:v>7579588.6400000006</c:v>
                </c:pt>
                <c:pt idx="513">
                  <c:v>188902.24</c:v>
                </c:pt>
                <c:pt idx="514">
                  <c:v>1480488.15</c:v>
                </c:pt>
                <c:pt idx="515">
                  <c:v>782528.93</c:v>
                </c:pt>
                <c:pt idx="516">
                  <c:v>247573.23</c:v>
                </c:pt>
                <c:pt idx="517">
                  <c:v>191123.19</c:v>
                </c:pt>
                <c:pt idx="518">
                  <c:v>154493.47</c:v>
                </c:pt>
                <c:pt idx="519">
                  <c:v>163875.37</c:v>
                </c:pt>
                <c:pt idx="520">
                  <c:v>190707.61</c:v>
                </c:pt>
                <c:pt idx="521">
                  <c:v>33011.39</c:v>
                </c:pt>
                <c:pt idx="522">
                  <c:v>1519377.55</c:v>
                </c:pt>
                <c:pt idx="523">
                  <c:v>49949.079999999987</c:v>
                </c:pt>
                <c:pt idx="524">
                  <c:v>128786.41</c:v>
                </c:pt>
                <c:pt idx="525">
                  <c:v>169131.21</c:v>
                </c:pt>
                <c:pt idx="526">
                  <c:v>346131.6</c:v>
                </c:pt>
                <c:pt idx="527">
                  <c:v>734578.2</c:v>
                </c:pt>
                <c:pt idx="528">
                  <c:v>105370.43</c:v>
                </c:pt>
                <c:pt idx="529">
                  <c:v>11769.85</c:v>
                </c:pt>
                <c:pt idx="530">
                  <c:v>0</c:v>
                </c:pt>
                <c:pt idx="531">
                  <c:v>493535.8</c:v>
                </c:pt>
                <c:pt idx="532">
                  <c:v>39346.86</c:v>
                </c:pt>
                <c:pt idx="533">
                  <c:v>215493.69</c:v>
                </c:pt>
                <c:pt idx="534">
                  <c:v>14349.33</c:v>
                </c:pt>
                <c:pt idx="535">
                  <c:v>322864.2</c:v>
                </c:pt>
                <c:pt idx="536">
                  <c:v>27079.31</c:v>
                </c:pt>
                <c:pt idx="537">
                  <c:v>57355.519999999997</c:v>
                </c:pt>
                <c:pt idx="538">
                  <c:v>34225.64</c:v>
                </c:pt>
                <c:pt idx="539">
                  <c:v>1500</c:v>
                </c:pt>
                <c:pt idx="540">
                  <c:v>114769.93</c:v>
                </c:pt>
                <c:pt idx="541">
                  <c:v>1150.08</c:v>
                </c:pt>
                <c:pt idx="542">
                  <c:v>29912.74</c:v>
                </c:pt>
                <c:pt idx="543">
                  <c:v>790463.92999999993</c:v>
                </c:pt>
                <c:pt idx="544">
                  <c:v>186137.44</c:v>
                </c:pt>
                <c:pt idx="545">
                  <c:v>118300.14</c:v>
                </c:pt>
                <c:pt idx="546">
                  <c:v>668464.62</c:v>
                </c:pt>
                <c:pt idx="547">
                  <c:v>126054.22</c:v>
                </c:pt>
                <c:pt idx="548">
                  <c:v>578540.81999999995</c:v>
                </c:pt>
                <c:pt idx="549">
                  <c:v>5868.09</c:v>
                </c:pt>
                <c:pt idx="550">
                  <c:v>25391.32</c:v>
                </c:pt>
                <c:pt idx="551">
                  <c:v>956.4</c:v>
                </c:pt>
                <c:pt idx="552">
                  <c:v>4057.64</c:v>
                </c:pt>
                <c:pt idx="553">
                  <c:v>2236957.5499999998</c:v>
                </c:pt>
                <c:pt idx="554">
                  <c:v>450187.78</c:v>
                </c:pt>
                <c:pt idx="555">
                  <c:v>1611389.600000001</c:v>
                </c:pt>
                <c:pt idx="556">
                  <c:v>1000</c:v>
                </c:pt>
                <c:pt idx="557">
                  <c:v>44405.839999999989</c:v>
                </c:pt>
                <c:pt idx="558">
                  <c:v>924221.31</c:v>
                </c:pt>
                <c:pt idx="559">
                  <c:v>54472.6</c:v>
                </c:pt>
                <c:pt idx="560">
                  <c:v>5975</c:v>
                </c:pt>
                <c:pt idx="561">
                  <c:v>537956.18999999994</c:v>
                </c:pt>
                <c:pt idx="562">
                  <c:v>20779.5</c:v>
                </c:pt>
                <c:pt idx="563">
                  <c:v>218168.47</c:v>
                </c:pt>
                <c:pt idx="564">
                  <c:v>16885.91</c:v>
                </c:pt>
                <c:pt idx="565">
                  <c:v>100092.59</c:v>
                </c:pt>
                <c:pt idx="566">
                  <c:v>2714.93</c:v>
                </c:pt>
                <c:pt idx="567">
                  <c:v>0</c:v>
                </c:pt>
                <c:pt idx="568">
                  <c:v>8999.91</c:v>
                </c:pt>
                <c:pt idx="569">
                  <c:v>2905914.27</c:v>
                </c:pt>
                <c:pt idx="570">
                  <c:v>101014.1</c:v>
                </c:pt>
                <c:pt idx="571">
                  <c:v>49179.900000000009</c:v>
                </c:pt>
                <c:pt idx="572">
                  <c:v>98314.739999999991</c:v>
                </c:pt>
                <c:pt idx="573">
                  <c:v>101567.26</c:v>
                </c:pt>
                <c:pt idx="574">
                  <c:v>109580</c:v>
                </c:pt>
                <c:pt idx="575">
                  <c:v>39543.97</c:v>
                </c:pt>
                <c:pt idx="576">
                  <c:v>14855.84</c:v>
                </c:pt>
                <c:pt idx="577">
                  <c:v>68991.349999999991</c:v>
                </c:pt>
                <c:pt idx="578">
                  <c:v>64797.85</c:v>
                </c:pt>
                <c:pt idx="579">
                  <c:v>157933.95000000001</c:v>
                </c:pt>
                <c:pt idx="580">
                  <c:v>1460923.64</c:v>
                </c:pt>
                <c:pt idx="581">
                  <c:v>491419.72999999992</c:v>
                </c:pt>
                <c:pt idx="582">
                  <c:v>194972.52</c:v>
                </c:pt>
                <c:pt idx="583">
                  <c:v>131787.43</c:v>
                </c:pt>
                <c:pt idx="584">
                  <c:v>67722.960000000006</c:v>
                </c:pt>
                <c:pt idx="585">
                  <c:v>19320.18</c:v>
                </c:pt>
                <c:pt idx="586">
                  <c:v>92611.790000000008</c:v>
                </c:pt>
                <c:pt idx="587">
                  <c:v>607298.46000000008</c:v>
                </c:pt>
                <c:pt idx="588">
                  <c:v>155333.63</c:v>
                </c:pt>
                <c:pt idx="589">
                  <c:v>249090.88</c:v>
                </c:pt>
                <c:pt idx="590">
                  <c:v>20620</c:v>
                </c:pt>
                <c:pt idx="591">
                  <c:v>70292.239999999991</c:v>
                </c:pt>
                <c:pt idx="592">
                  <c:v>514117.11</c:v>
                </c:pt>
                <c:pt idx="593">
                  <c:v>68728.569999999992</c:v>
                </c:pt>
                <c:pt idx="594">
                  <c:v>80007.17</c:v>
                </c:pt>
                <c:pt idx="595">
                  <c:v>258305.75</c:v>
                </c:pt>
                <c:pt idx="596">
                  <c:v>1555571.13</c:v>
                </c:pt>
                <c:pt idx="597">
                  <c:v>77182.460000000006</c:v>
                </c:pt>
                <c:pt idx="598">
                  <c:v>9407.4599999999991</c:v>
                </c:pt>
                <c:pt idx="599">
                  <c:v>116293.31</c:v>
                </c:pt>
                <c:pt idx="600">
                  <c:v>262170.93</c:v>
                </c:pt>
                <c:pt idx="601">
                  <c:v>59317.919999999998</c:v>
                </c:pt>
                <c:pt idx="602">
                  <c:v>11807.77</c:v>
                </c:pt>
                <c:pt idx="603">
                  <c:v>202944.98</c:v>
                </c:pt>
                <c:pt idx="604">
                  <c:v>299221.24</c:v>
                </c:pt>
                <c:pt idx="605">
                  <c:v>123743.16</c:v>
                </c:pt>
                <c:pt idx="606">
                  <c:v>208498.6</c:v>
                </c:pt>
                <c:pt idx="607">
                  <c:v>321852.93000000011</c:v>
                </c:pt>
                <c:pt idx="608">
                  <c:v>251534.50000000009</c:v>
                </c:pt>
                <c:pt idx="609">
                  <c:v>560175.67000000004</c:v>
                </c:pt>
                <c:pt idx="610">
                  <c:v>164380.07</c:v>
                </c:pt>
                <c:pt idx="611">
                  <c:v>54760.350000000013</c:v>
                </c:pt>
                <c:pt idx="612">
                  <c:v>31268.95</c:v>
                </c:pt>
                <c:pt idx="613">
                  <c:v>-2213.84</c:v>
                </c:pt>
                <c:pt idx="614">
                  <c:v>265449.65999999997</c:v>
                </c:pt>
                <c:pt idx="615">
                  <c:v>2250899.9300000002</c:v>
                </c:pt>
                <c:pt idx="616">
                  <c:v>59324.959999999999</c:v>
                </c:pt>
                <c:pt idx="617">
                  <c:v>1233908.8500000001</c:v>
                </c:pt>
                <c:pt idx="618">
                  <c:v>55492.3</c:v>
                </c:pt>
                <c:pt idx="619">
                  <c:v>120640.34</c:v>
                </c:pt>
                <c:pt idx="620">
                  <c:v>10149.23</c:v>
                </c:pt>
                <c:pt idx="621">
                  <c:v>33343</c:v>
                </c:pt>
                <c:pt idx="622">
                  <c:v>25311.08</c:v>
                </c:pt>
                <c:pt idx="623">
                  <c:v>27224.92</c:v>
                </c:pt>
                <c:pt idx="624">
                  <c:v>368519.5</c:v>
                </c:pt>
                <c:pt idx="625">
                  <c:v>19467.03</c:v>
                </c:pt>
                <c:pt idx="626">
                  <c:v>48811.28</c:v>
                </c:pt>
                <c:pt idx="627">
                  <c:v>1767524.74</c:v>
                </c:pt>
                <c:pt idx="628">
                  <c:v>390254.68000000011</c:v>
                </c:pt>
                <c:pt idx="629">
                  <c:v>0</c:v>
                </c:pt>
                <c:pt idx="630">
                  <c:v>29390.799999999999</c:v>
                </c:pt>
                <c:pt idx="631">
                  <c:v>131128.15</c:v>
                </c:pt>
                <c:pt idx="632">
                  <c:v>673928.01000000013</c:v>
                </c:pt>
                <c:pt idx="633">
                  <c:v>84264.86</c:v>
                </c:pt>
                <c:pt idx="634">
                  <c:v>174278.33</c:v>
                </c:pt>
                <c:pt idx="635">
                  <c:v>1114639.6299999999</c:v>
                </c:pt>
                <c:pt idx="636">
                  <c:v>23945.64</c:v>
                </c:pt>
                <c:pt idx="637">
                  <c:v>902680.99</c:v>
                </c:pt>
                <c:pt idx="638">
                  <c:v>64750.39</c:v>
                </c:pt>
                <c:pt idx="639">
                  <c:v>6997.7899999999991</c:v>
                </c:pt>
                <c:pt idx="640">
                  <c:v>1373613.02</c:v>
                </c:pt>
                <c:pt idx="641">
                  <c:v>7012.75</c:v>
                </c:pt>
                <c:pt idx="642">
                  <c:v>111019.4</c:v>
                </c:pt>
                <c:pt idx="643">
                  <c:v>365980.31</c:v>
                </c:pt>
                <c:pt idx="644">
                  <c:v>503737.83999999991</c:v>
                </c:pt>
                <c:pt idx="645">
                  <c:v>1368878.21</c:v>
                </c:pt>
                <c:pt idx="646">
                  <c:v>78013.500000000015</c:v>
                </c:pt>
                <c:pt idx="647">
                  <c:v>141257.64000000001</c:v>
                </c:pt>
                <c:pt idx="648">
                  <c:v>159960.57999999999</c:v>
                </c:pt>
                <c:pt idx="649">
                  <c:v>6090.42</c:v>
                </c:pt>
                <c:pt idx="650">
                  <c:v>572.12</c:v>
                </c:pt>
                <c:pt idx="651">
                  <c:v>891106.05</c:v>
                </c:pt>
                <c:pt idx="652">
                  <c:v>14768.63</c:v>
                </c:pt>
                <c:pt idx="653">
                  <c:v>194853.43</c:v>
                </c:pt>
                <c:pt idx="654">
                  <c:v>795252.79999999993</c:v>
                </c:pt>
                <c:pt idx="655">
                  <c:v>12372.04</c:v>
                </c:pt>
                <c:pt idx="656">
                  <c:v>416776.84</c:v>
                </c:pt>
                <c:pt idx="657">
                  <c:v>6915.42</c:v>
                </c:pt>
                <c:pt idx="658">
                  <c:v>7217.92</c:v>
                </c:pt>
                <c:pt idx="659">
                  <c:v>622885.82000000007</c:v>
                </c:pt>
                <c:pt idx="660">
                  <c:v>331649.94</c:v>
                </c:pt>
                <c:pt idx="661">
                  <c:v>1849</c:v>
                </c:pt>
                <c:pt idx="662">
                  <c:v>309773.93</c:v>
                </c:pt>
                <c:pt idx="663">
                  <c:v>18724.54</c:v>
                </c:pt>
                <c:pt idx="664">
                  <c:v>10784.43</c:v>
                </c:pt>
                <c:pt idx="665">
                  <c:v>12297.98</c:v>
                </c:pt>
                <c:pt idx="666">
                  <c:v>143262.68</c:v>
                </c:pt>
                <c:pt idx="667">
                  <c:v>225469.18</c:v>
                </c:pt>
                <c:pt idx="668">
                  <c:v>9161.4599999999991</c:v>
                </c:pt>
                <c:pt idx="669">
                  <c:v>43969.49</c:v>
                </c:pt>
                <c:pt idx="670">
                  <c:v>302.17</c:v>
                </c:pt>
                <c:pt idx="671">
                  <c:v>134484.79999999999</c:v>
                </c:pt>
                <c:pt idx="672">
                  <c:v>10262.24</c:v>
                </c:pt>
                <c:pt idx="673">
                  <c:v>255403.38</c:v>
                </c:pt>
                <c:pt idx="674">
                  <c:v>8885.2000000000007</c:v>
                </c:pt>
                <c:pt idx="675">
                  <c:v>9372.2100000000009</c:v>
                </c:pt>
                <c:pt idx="676">
                  <c:v>47393.52</c:v>
                </c:pt>
                <c:pt idx="677">
                  <c:v>629418.07999999984</c:v>
                </c:pt>
                <c:pt idx="678">
                  <c:v>45941.03</c:v>
                </c:pt>
                <c:pt idx="679">
                  <c:v>135421.32999999999</c:v>
                </c:pt>
                <c:pt idx="680">
                  <c:v>490633.97</c:v>
                </c:pt>
                <c:pt idx="681">
                  <c:v>38967.699999999997</c:v>
                </c:pt>
                <c:pt idx="682">
                  <c:v>50309.609999999993</c:v>
                </c:pt>
                <c:pt idx="683">
                  <c:v>0</c:v>
                </c:pt>
                <c:pt idx="684">
                  <c:v>3180</c:v>
                </c:pt>
                <c:pt idx="685">
                  <c:v>20823.560000000001</c:v>
                </c:pt>
                <c:pt idx="686">
                  <c:v>162522.57999999999</c:v>
                </c:pt>
                <c:pt idx="687">
                  <c:v>2745</c:v>
                </c:pt>
                <c:pt idx="688">
                  <c:v>12985.09</c:v>
                </c:pt>
                <c:pt idx="689">
                  <c:v>114262.7</c:v>
                </c:pt>
                <c:pt idx="690">
                  <c:v>19058.349999999999</c:v>
                </c:pt>
                <c:pt idx="691">
                  <c:v>4457.5</c:v>
                </c:pt>
                <c:pt idx="692">
                  <c:v>931289.07000000007</c:v>
                </c:pt>
                <c:pt idx="693">
                  <c:v>914246.8</c:v>
                </c:pt>
                <c:pt idx="694">
                  <c:v>2358400.9500000002</c:v>
                </c:pt>
                <c:pt idx="695">
                  <c:v>25061.71</c:v>
                </c:pt>
                <c:pt idx="696">
                  <c:v>24119.54</c:v>
                </c:pt>
                <c:pt idx="697">
                  <c:v>29792.99</c:v>
                </c:pt>
                <c:pt idx="698">
                  <c:v>119040.44</c:v>
                </c:pt>
                <c:pt idx="699">
                  <c:v>108961</c:v>
                </c:pt>
                <c:pt idx="700">
                  <c:v>0</c:v>
                </c:pt>
                <c:pt idx="701">
                  <c:v>108139.94</c:v>
                </c:pt>
                <c:pt idx="702">
                  <c:v>347804.25</c:v>
                </c:pt>
                <c:pt idx="703">
                  <c:v>20812.02</c:v>
                </c:pt>
                <c:pt idx="704">
                  <c:v>69834.66</c:v>
                </c:pt>
                <c:pt idx="705">
                  <c:v>159494.28</c:v>
                </c:pt>
                <c:pt idx="706">
                  <c:v>485503.88</c:v>
                </c:pt>
                <c:pt idx="707">
                  <c:v>177052.39</c:v>
                </c:pt>
                <c:pt idx="708">
                  <c:v>80801.290000000008</c:v>
                </c:pt>
                <c:pt idx="709">
                  <c:v>65038.55</c:v>
                </c:pt>
                <c:pt idx="710">
                  <c:v>50000.01</c:v>
                </c:pt>
                <c:pt idx="711">
                  <c:v>52500.37</c:v>
                </c:pt>
                <c:pt idx="712">
                  <c:v>225948.15</c:v>
                </c:pt>
                <c:pt idx="713">
                  <c:v>72478.850000000006</c:v>
                </c:pt>
                <c:pt idx="714">
                  <c:v>50419.839999999997</c:v>
                </c:pt>
                <c:pt idx="715">
                  <c:v>1430</c:v>
                </c:pt>
                <c:pt idx="716">
                  <c:v>11565.4</c:v>
                </c:pt>
                <c:pt idx="717">
                  <c:v>251403.23</c:v>
                </c:pt>
                <c:pt idx="718">
                  <c:v>225341.67</c:v>
                </c:pt>
                <c:pt idx="719">
                  <c:v>7036.06</c:v>
                </c:pt>
                <c:pt idx="720">
                  <c:v>3541.61</c:v>
                </c:pt>
                <c:pt idx="721">
                  <c:v>263289.36</c:v>
                </c:pt>
                <c:pt idx="722">
                  <c:v>130998.42</c:v>
                </c:pt>
                <c:pt idx="723">
                  <c:v>1942.44</c:v>
                </c:pt>
                <c:pt idx="724">
                  <c:v>1591225.44</c:v>
                </c:pt>
                <c:pt idx="725">
                  <c:v>417320.29</c:v>
                </c:pt>
                <c:pt idx="726">
                  <c:v>117035.56</c:v>
                </c:pt>
                <c:pt idx="727">
                  <c:v>239224.49</c:v>
                </c:pt>
                <c:pt idx="728">
                  <c:v>2801312.84</c:v>
                </c:pt>
                <c:pt idx="729">
                  <c:v>65224.000000000007</c:v>
                </c:pt>
                <c:pt idx="730">
                  <c:v>15079.43</c:v>
                </c:pt>
                <c:pt idx="731">
                  <c:v>312942.84000000003</c:v>
                </c:pt>
                <c:pt idx="732">
                  <c:v>216014.34</c:v>
                </c:pt>
                <c:pt idx="733">
                  <c:v>77997.290000000008</c:v>
                </c:pt>
                <c:pt idx="734">
                  <c:v>267804.40999999997</c:v>
                </c:pt>
                <c:pt idx="735">
                  <c:v>14338.49</c:v>
                </c:pt>
                <c:pt idx="736">
                  <c:v>75000</c:v>
                </c:pt>
                <c:pt idx="737">
                  <c:v>62147.48</c:v>
                </c:pt>
                <c:pt idx="738">
                  <c:v>0</c:v>
                </c:pt>
                <c:pt idx="739">
                  <c:v>171946.76</c:v>
                </c:pt>
                <c:pt idx="740">
                  <c:v>143648.66</c:v>
                </c:pt>
                <c:pt idx="741">
                  <c:v>661328.02</c:v>
                </c:pt>
                <c:pt idx="742">
                  <c:v>51090</c:v>
                </c:pt>
                <c:pt idx="743">
                  <c:v>2186878.2999999998</c:v>
                </c:pt>
                <c:pt idx="744">
                  <c:v>147353.85999999999</c:v>
                </c:pt>
                <c:pt idx="745">
                  <c:v>50465.39</c:v>
                </c:pt>
                <c:pt idx="746">
                  <c:v>608979.74</c:v>
                </c:pt>
                <c:pt idx="747">
                  <c:v>54661.91</c:v>
                </c:pt>
                <c:pt idx="748">
                  <c:v>7945.65</c:v>
                </c:pt>
                <c:pt idx="749">
                  <c:v>46237.740000000013</c:v>
                </c:pt>
                <c:pt idx="750">
                  <c:v>315999.92</c:v>
                </c:pt>
                <c:pt idx="751">
                  <c:v>134439.26999999999</c:v>
                </c:pt>
                <c:pt idx="752">
                  <c:v>113410.53</c:v>
                </c:pt>
                <c:pt idx="753">
                  <c:v>15028.44</c:v>
                </c:pt>
                <c:pt idx="754">
                  <c:v>16881.990000000002</c:v>
                </c:pt>
                <c:pt idx="755">
                  <c:v>5005.49</c:v>
                </c:pt>
                <c:pt idx="756">
                  <c:v>3425.73</c:v>
                </c:pt>
                <c:pt idx="757">
                  <c:v>24578.79</c:v>
                </c:pt>
                <c:pt idx="758">
                  <c:v>2926811.8599999989</c:v>
                </c:pt>
                <c:pt idx="759">
                  <c:v>15825.7</c:v>
                </c:pt>
                <c:pt idx="760">
                  <c:v>4418.7</c:v>
                </c:pt>
                <c:pt idx="761">
                  <c:v>13788.89</c:v>
                </c:pt>
                <c:pt idx="762">
                  <c:v>62470.430000000008</c:v>
                </c:pt>
                <c:pt idx="763">
                  <c:v>4281.8599999999997</c:v>
                </c:pt>
                <c:pt idx="764">
                  <c:v>0</c:v>
                </c:pt>
                <c:pt idx="765">
                  <c:v>355652.66</c:v>
                </c:pt>
                <c:pt idx="766">
                  <c:v>34018.53</c:v>
                </c:pt>
                <c:pt idx="767">
                  <c:v>69432.239999999991</c:v>
                </c:pt>
                <c:pt idx="768">
                  <c:v>5905.04</c:v>
                </c:pt>
                <c:pt idx="769">
                  <c:v>90542.739999999991</c:v>
                </c:pt>
                <c:pt idx="770">
                  <c:v>151209.9</c:v>
                </c:pt>
                <c:pt idx="771">
                  <c:v>66066.62</c:v>
                </c:pt>
                <c:pt idx="772">
                  <c:v>159718</c:v>
                </c:pt>
                <c:pt idx="773">
                  <c:v>212642.14</c:v>
                </c:pt>
                <c:pt idx="774">
                  <c:v>12953.88</c:v>
                </c:pt>
                <c:pt idx="775">
                  <c:v>33908.400000000001</c:v>
                </c:pt>
                <c:pt idx="776">
                  <c:v>1845944.85</c:v>
                </c:pt>
                <c:pt idx="777">
                  <c:v>836482.26000000013</c:v>
                </c:pt>
                <c:pt idx="778">
                  <c:v>12572.26</c:v>
                </c:pt>
                <c:pt idx="779">
                  <c:v>196494.84</c:v>
                </c:pt>
                <c:pt idx="780">
                  <c:v>77909.919999999984</c:v>
                </c:pt>
                <c:pt idx="781">
                  <c:v>17117.669999999998</c:v>
                </c:pt>
                <c:pt idx="782">
                  <c:v>1070593.8600000001</c:v>
                </c:pt>
                <c:pt idx="783">
                  <c:v>108615.14</c:v>
                </c:pt>
                <c:pt idx="784">
                  <c:v>386173.47999999992</c:v>
                </c:pt>
                <c:pt idx="785">
                  <c:v>37690.42</c:v>
                </c:pt>
                <c:pt idx="786">
                  <c:v>0</c:v>
                </c:pt>
                <c:pt idx="787">
                  <c:v>49873.45</c:v>
                </c:pt>
                <c:pt idx="788">
                  <c:v>53828.969999999987</c:v>
                </c:pt>
                <c:pt idx="789">
                  <c:v>81602.44</c:v>
                </c:pt>
                <c:pt idx="790">
                  <c:v>4413.45</c:v>
                </c:pt>
                <c:pt idx="791">
                  <c:v>11383.22</c:v>
                </c:pt>
                <c:pt idx="792">
                  <c:v>123664.77</c:v>
                </c:pt>
                <c:pt idx="793">
                  <c:v>506297.4</c:v>
                </c:pt>
                <c:pt idx="794">
                  <c:v>119068.94</c:v>
                </c:pt>
                <c:pt idx="795">
                  <c:v>40301.18</c:v>
                </c:pt>
                <c:pt idx="796">
                  <c:v>941374.08</c:v>
                </c:pt>
                <c:pt idx="797">
                  <c:v>74919.989999999991</c:v>
                </c:pt>
                <c:pt idx="798">
                  <c:v>0</c:v>
                </c:pt>
                <c:pt idx="799">
                  <c:v>618695.22</c:v>
                </c:pt>
                <c:pt idx="800">
                  <c:v>23851.96</c:v>
                </c:pt>
                <c:pt idx="801">
                  <c:v>8351.2599999999984</c:v>
                </c:pt>
                <c:pt idx="802">
                  <c:v>66935.02</c:v>
                </c:pt>
                <c:pt idx="803">
                  <c:v>40338.509999999987</c:v>
                </c:pt>
                <c:pt idx="804">
                  <c:v>8472.9</c:v>
                </c:pt>
                <c:pt idx="805">
                  <c:v>5798.23</c:v>
                </c:pt>
                <c:pt idx="806">
                  <c:v>85754.2</c:v>
                </c:pt>
                <c:pt idx="807">
                  <c:v>770922.5</c:v>
                </c:pt>
                <c:pt idx="808">
                  <c:v>633.79</c:v>
                </c:pt>
                <c:pt idx="809">
                  <c:v>171946.76</c:v>
                </c:pt>
                <c:pt idx="810">
                  <c:v>455154.28</c:v>
                </c:pt>
                <c:pt idx="811">
                  <c:v>117166.7</c:v>
                </c:pt>
                <c:pt idx="812">
                  <c:v>148698.49</c:v>
                </c:pt>
                <c:pt idx="813">
                  <c:v>1412133.38</c:v>
                </c:pt>
                <c:pt idx="814">
                  <c:v>12519.86</c:v>
                </c:pt>
                <c:pt idx="815">
                  <c:v>724538.7699999999</c:v>
                </c:pt>
                <c:pt idx="816">
                  <c:v>161287.4</c:v>
                </c:pt>
                <c:pt idx="817">
                  <c:v>496567.02</c:v>
                </c:pt>
                <c:pt idx="818">
                  <c:v>80643.7</c:v>
                </c:pt>
                <c:pt idx="819">
                  <c:v>28766.59</c:v>
                </c:pt>
                <c:pt idx="820">
                  <c:v>249801</c:v>
                </c:pt>
                <c:pt idx="821">
                  <c:v>118760.65</c:v>
                </c:pt>
                <c:pt idx="822">
                  <c:v>103895.2</c:v>
                </c:pt>
                <c:pt idx="823">
                  <c:v>96265.55</c:v>
                </c:pt>
                <c:pt idx="824">
                  <c:v>305097.40999999997</c:v>
                </c:pt>
                <c:pt idx="825">
                  <c:v>233398.98</c:v>
                </c:pt>
                <c:pt idx="826">
                  <c:v>363678.38</c:v>
                </c:pt>
                <c:pt idx="827">
                  <c:v>359949.37999999989</c:v>
                </c:pt>
                <c:pt idx="828">
                  <c:v>39353.509999999987</c:v>
                </c:pt>
                <c:pt idx="829">
                  <c:v>107333.14</c:v>
                </c:pt>
                <c:pt idx="830">
                  <c:v>50158.239999999991</c:v>
                </c:pt>
                <c:pt idx="831">
                  <c:v>1425</c:v>
                </c:pt>
                <c:pt idx="832">
                  <c:v>401623.84000000008</c:v>
                </c:pt>
                <c:pt idx="833">
                  <c:v>9351.5399999999991</c:v>
                </c:pt>
                <c:pt idx="834">
                  <c:v>2297.5</c:v>
                </c:pt>
                <c:pt idx="835">
                  <c:v>745190.42</c:v>
                </c:pt>
                <c:pt idx="836">
                  <c:v>1174860.57</c:v>
                </c:pt>
                <c:pt idx="837">
                  <c:v>128162.65</c:v>
                </c:pt>
                <c:pt idx="838">
                  <c:v>169424.51</c:v>
                </c:pt>
                <c:pt idx="839">
                  <c:v>375646.02</c:v>
                </c:pt>
                <c:pt idx="840">
                  <c:v>3040.55</c:v>
                </c:pt>
                <c:pt idx="841">
                  <c:v>68665.72</c:v>
                </c:pt>
                <c:pt idx="842">
                  <c:v>45291.76</c:v>
                </c:pt>
                <c:pt idx="843">
                  <c:v>75660.23000000001</c:v>
                </c:pt>
                <c:pt idx="844">
                  <c:v>185904.88</c:v>
                </c:pt>
                <c:pt idx="845">
                  <c:v>849472.05</c:v>
                </c:pt>
                <c:pt idx="846">
                  <c:v>2227446.81</c:v>
                </c:pt>
                <c:pt idx="847">
                  <c:v>0</c:v>
                </c:pt>
                <c:pt idx="848">
                  <c:v>5193.33</c:v>
                </c:pt>
                <c:pt idx="849">
                  <c:v>0</c:v>
                </c:pt>
                <c:pt idx="850">
                  <c:v>22955.33</c:v>
                </c:pt>
                <c:pt idx="851">
                  <c:v>144188.94</c:v>
                </c:pt>
                <c:pt idx="852">
                  <c:v>10038.959999999999</c:v>
                </c:pt>
                <c:pt idx="853">
                  <c:v>0</c:v>
                </c:pt>
                <c:pt idx="854">
                  <c:v>1550</c:v>
                </c:pt>
                <c:pt idx="855">
                  <c:v>0</c:v>
                </c:pt>
                <c:pt idx="856">
                  <c:v>191269.15</c:v>
                </c:pt>
                <c:pt idx="857">
                  <c:v>294543.92</c:v>
                </c:pt>
                <c:pt idx="858">
                  <c:v>135949.14000000001</c:v>
                </c:pt>
                <c:pt idx="859">
                  <c:v>348455.52</c:v>
                </c:pt>
                <c:pt idx="860">
                  <c:v>69276.73</c:v>
                </c:pt>
                <c:pt idx="861">
                  <c:v>3571.44</c:v>
                </c:pt>
                <c:pt idx="862">
                  <c:v>100091.19</c:v>
                </c:pt>
                <c:pt idx="863">
                  <c:v>137712.32000000001</c:v>
                </c:pt>
                <c:pt idx="864">
                  <c:v>8286.6</c:v>
                </c:pt>
                <c:pt idx="865">
                  <c:v>32314.04</c:v>
                </c:pt>
                <c:pt idx="866">
                  <c:v>705000</c:v>
                </c:pt>
                <c:pt idx="867">
                  <c:v>117239.5</c:v>
                </c:pt>
                <c:pt idx="868">
                  <c:v>54508.039999999994</c:v>
                </c:pt>
                <c:pt idx="869">
                  <c:v>46136</c:v>
                </c:pt>
                <c:pt idx="870">
                  <c:v>64277.11</c:v>
                </c:pt>
                <c:pt idx="871">
                  <c:v>10500</c:v>
                </c:pt>
                <c:pt idx="872">
                  <c:v>26233.919999999998</c:v>
                </c:pt>
                <c:pt idx="873">
                  <c:v>227735.06</c:v>
                </c:pt>
                <c:pt idx="874">
                  <c:v>16260.8</c:v>
                </c:pt>
                <c:pt idx="875">
                  <c:v>10020.24</c:v>
                </c:pt>
                <c:pt idx="876">
                  <c:v>64072.58</c:v>
                </c:pt>
                <c:pt idx="877">
                  <c:v>8000</c:v>
                </c:pt>
                <c:pt idx="878">
                  <c:v>0</c:v>
                </c:pt>
                <c:pt idx="879">
                  <c:v>90520.630000000019</c:v>
                </c:pt>
                <c:pt idx="880">
                  <c:v>10028.469999999999</c:v>
                </c:pt>
                <c:pt idx="881">
                  <c:v>104.5</c:v>
                </c:pt>
                <c:pt idx="882">
                  <c:v>22108</c:v>
                </c:pt>
                <c:pt idx="883">
                  <c:v>122884.88</c:v>
                </c:pt>
                <c:pt idx="884">
                  <c:v>98291.099999999991</c:v>
                </c:pt>
                <c:pt idx="885">
                  <c:v>85675.89</c:v>
                </c:pt>
                <c:pt idx="886">
                  <c:v>249267.56</c:v>
                </c:pt>
                <c:pt idx="887">
                  <c:v>17998.32</c:v>
                </c:pt>
                <c:pt idx="888">
                  <c:v>0</c:v>
                </c:pt>
                <c:pt idx="889">
                  <c:v>166893.39000000001</c:v>
                </c:pt>
                <c:pt idx="890">
                  <c:v>99784.599999999991</c:v>
                </c:pt>
                <c:pt idx="891">
                  <c:v>4284.0200000000004</c:v>
                </c:pt>
                <c:pt idx="892">
                  <c:v>390476.24</c:v>
                </c:pt>
                <c:pt idx="893">
                  <c:v>464.8</c:v>
                </c:pt>
                <c:pt idx="894">
                  <c:v>10649.78</c:v>
                </c:pt>
                <c:pt idx="895">
                  <c:v>25491.69</c:v>
                </c:pt>
                <c:pt idx="896">
                  <c:v>561518.64999999991</c:v>
                </c:pt>
                <c:pt idx="897">
                  <c:v>7884.1</c:v>
                </c:pt>
                <c:pt idx="898">
                  <c:v>126500</c:v>
                </c:pt>
                <c:pt idx="899">
                  <c:v>7220.7599999999993</c:v>
                </c:pt>
                <c:pt idx="900">
                  <c:v>28811.34</c:v>
                </c:pt>
                <c:pt idx="901">
                  <c:v>106000.02</c:v>
                </c:pt>
                <c:pt idx="902">
                  <c:v>899206.8600000001</c:v>
                </c:pt>
                <c:pt idx="903">
                  <c:v>116704.7</c:v>
                </c:pt>
                <c:pt idx="904">
                  <c:v>0</c:v>
                </c:pt>
                <c:pt idx="905">
                  <c:v>331536.71999999997</c:v>
                </c:pt>
                <c:pt idx="906">
                  <c:v>0</c:v>
                </c:pt>
                <c:pt idx="907">
                  <c:v>211305.77</c:v>
                </c:pt>
                <c:pt idx="908">
                  <c:v>64260</c:v>
                </c:pt>
                <c:pt idx="909">
                  <c:v>24333.77</c:v>
                </c:pt>
                <c:pt idx="910">
                  <c:v>52389.8</c:v>
                </c:pt>
                <c:pt idx="911">
                  <c:v>299092.31999999989</c:v>
                </c:pt>
                <c:pt idx="912">
                  <c:v>130823.28</c:v>
                </c:pt>
                <c:pt idx="913">
                  <c:v>91347.98000000001</c:v>
                </c:pt>
                <c:pt idx="914">
                  <c:v>481669.78</c:v>
                </c:pt>
                <c:pt idx="915">
                  <c:v>90315.37999999999</c:v>
                </c:pt>
                <c:pt idx="916">
                  <c:v>7425.82</c:v>
                </c:pt>
                <c:pt idx="917">
                  <c:v>1950</c:v>
                </c:pt>
                <c:pt idx="918">
                  <c:v>723.8</c:v>
                </c:pt>
                <c:pt idx="919">
                  <c:v>0</c:v>
                </c:pt>
                <c:pt idx="920">
                  <c:v>92093.22</c:v>
                </c:pt>
                <c:pt idx="921">
                  <c:v>202320.38</c:v>
                </c:pt>
                <c:pt idx="922">
                  <c:v>56464.100000000013</c:v>
                </c:pt>
                <c:pt idx="923">
                  <c:v>29417.37999999999</c:v>
                </c:pt>
                <c:pt idx="924">
                  <c:v>118007.36</c:v>
                </c:pt>
                <c:pt idx="925">
                  <c:v>9933.08</c:v>
                </c:pt>
                <c:pt idx="926">
                  <c:v>35501.240000000013</c:v>
                </c:pt>
                <c:pt idx="927">
                  <c:v>183770.31</c:v>
                </c:pt>
                <c:pt idx="928">
                  <c:v>1000</c:v>
                </c:pt>
                <c:pt idx="929">
                  <c:v>0</c:v>
                </c:pt>
                <c:pt idx="930">
                  <c:v>39553.18</c:v>
                </c:pt>
                <c:pt idx="931">
                  <c:v>74702.900000000009</c:v>
                </c:pt>
                <c:pt idx="932">
                  <c:v>146385.45000000001</c:v>
                </c:pt>
                <c:pt idx="933">
                  <c:v>329578.94</c:v>
                </c:pt>
                <c:pt idx="934">
                  <c:v>158651.51999999999</c:v>
                </c:pt>
                <c:pt idx="935">
                  <c:v>235387.41</c:v>
                </c:pt>
                <c:pt idx="936">
                  <c:v>0</c:v>
                </c:pt>
                <c:pt idx="937">
                  <c:v>0</c:v>
                </c:pt>
                <c:pt idx="938">
                  <c:v>79126.36</c:v>
                </c:pt>
                <c:pt idx="939">
                  <c:v>1362</c:v>
                </c:pt>
                <c:pt idx="940">
                  <c:v>14383.54</c:v>
                </c:pt>
                <c:pt idx="941">
                  <c:v>5000</c:v>
                </c:pt>
                <c:pt idx="942">
                  <c:v>23265.72</c:v>
                </c:pt>
                <c:pt idx="943">
                  <c:v>17017.38</c:v>
                </c:pt>
                <c:pt idx="944">
                  <c:v>0</c:v>
                </c:pt>
                <c:pt idx="945">
                  <c:v>45799.360000000001</c:v>
                </c:pt>
                <c:pt idx="946">
                  <c:v>20578</c:v>
                </c:pt>
                <c:pt idx="947">
                  <c:v>500</c:v>
                </c:pt>
                <c:pt idx="948">
                  <c:v>8243.39</c:v>
                </c:pt>
                <c:pt idx="949">
                  <c:v>254487.77</c:v>
                </c:pt>
                <c:pt idx="950">
                  <c:v>5000</c:v>
                </c:pt>
                <c:pt idx="951">
                  <c:v>116808.56</c:v>
                </c:pt>
                <c:pt idx="952">
                  <c:v>1679.09</c:v>
                </c:pt>
                <c:pt idx="953">
                  <c:v>100047.23</c:v>
                </c:pt>
                <c:pt idx="954">
                  <c:v>56090.51</c:v>
                </c:pt>
                <c:pt idx="955">
                  <c:v>361851.27000000008</c:v>
                </c:pt>
                <c:pt idx="956">
                  <c:v>62020.639999999999</c:v>
                </c:pt>
                <c:pt idx="957">
                  <c:v>4736.07</c:v>
                </c:pt>
                <c:pt idx="958">
                  <c:v>0</c:v>
                </c:pt>
                <c:pt idx="959">
                  <c:v>23811.78</c:v>
                </c:pt>
                <c:pt idx="960">
                  <c:v>2826.92</c:v>
                </c:pt>
                <c:pt idx="961">
                  <c:v>0</c:v>
                </c:pt>
                <c:pt idx="962">
                  <c:v>1659.46</c:v>
                </c:pt>
                <c:pt idx="963">
                  <c:v>78000.100000000006</c:v>
                </c:pt>
                <c:pt idx="964">
                  <c:v>72099.77</c:v>
                </c:pt>
                <c:pt idx="965">
                  <c:v>9865.2000000000007</c:v>
                </c:pt>
                <c:pt idx="966">
                  <c:v>248195.66</c:v>
                </c:pt>
                <c:pt idx="967">
                  <c:v>25932.86</c:v>
                </c:pt>
                <c:pt idx="968">
                  <c:v>64459.31</c:v>
                </c:pt>
                <c:pt idx="969">
                  <c:v>4051.28</c:v>
                </c:pt>
                <c:pt idx="970">
                  <c:v>3053.77</c:v>
                </c:pt>
                <c:pt idx="971">
                  <c:v>130</c:v>
                </c:pt>
                <c:pt idx="972">
                  <c:v>27444.04</c:v>
                </c:pt>
                <c:pt idx="973">
                  <c:v>160388.13</c:v>
                </c:pt>
                <c:pt idx="974">
                  <c:v>4055.77</c:v>
                </c:pt>
                <c:pt idx="975">
                  <c:v>30114.799999999999</c:v>
                </c:pt>
                <c:pt idx="976">
                  <c:v>1722.64</c:v>
                </c:pt>
                <c:pt idx="977">
                  <c:v>3906.39</c:v>
                </c:pt>
                <c:pt idx="978">
                  <c:v>192817.2</c:v>
                </c:pt>
                <c:pt idx="979">
                  <c:v>25233.5</c:v>
                </c:pt>
                <c:pt idx="980">
                  <c:v>32400</c:v>
                </c:pt>
                <c:pt idx="981">
                  <c:v>18570.14</c:v>
                </c:pt>
                <c:pt idx="982">
                  <c:v>6145</c:v>
                </c:pt>
                <c:pt idx="983">
                  <c:v>5761.13</c:v>
                </c:pt>
                <c:pt idx="984">
                  <c:v>51000</c:v>
                </c:pt>
                <c:pt idx="985">
                  <c:v>69032.66</c:v>
                </c:pt>
                <c:pt idx="986">
                  <c:v>0</c:v>
                </c:pt>
                <c:pt idx="987">
                  <c:v>120470.98</c:v>
                </c:pt>
                <c:pt idx="988">
                  <c:v>109515.54</c:v>
                </c:pt>
                <c:pt idx="989">
                  <c:v>176881.94</c:v>
                </c:pt>
                <c:pt idx="990">
                  <c:v>0</c:v>
                </c:pt>
                <c:pt idx="991">
                  <c:v>2649.3</c:v>
                </c:pt>
                <c:pt idx="992">
                  <c:v>2283.5</c:v>
                </c:pt>
                <c:pt idx="993">
                  <c:v>2994</c:v>
                </c:pt>
                <c:pt idx="994">
                  <c:v>1559.39</c:v>
                </c:pt>
                <c:pt idx="995">
                  <c:v>2000</c:v>
                </c:pt>
                <c:pt idx="996">
                  <c:v>0</c:v>
                </c:pt>
                <c:pt idx="997">
                  <c:v>518192.4599999999</c:v>
                </c:pt>
                <c:pt idx="998">
                  <c:v>28297.16</c:v>
                </c:pt>
                <c:pt idx="999">
                  <c:v>6425</c:v>
                </c:pt>
                <c:pt idx="1000">
                  <c:v>16075.55</c:v>
                </c:pt>
                <c:pt idx="1001">
                  <c:v>150515.96</c:v>
                </c:pt>
                <c:pt idx="1002">
                  <c:v>10791.25</c:v>
                </c:pt>
                <c:pt idx="1003">
                  <c:v>114690.56</c:v>
                </c:pt>
                <c:pt idx="1004">
                  <c:v>47630.69999999999</c:v>
                </c:pt>
                <c:pt idx="1005">
                  <c:v>0</c:v>
                </c:pt>
                <c:pt idx="1006">
                  <c:v>80161.39</c:v>
                </c:pt>
                <c:pt idx="1007">
                  <c:v>137013.71</c:v>
                </c:pt>
                <c:pt idx="1008">
                  <c:v>55939.14</c:v>
                </c:pt>
                <c:pt idx="1009">
                  <c:v>101133.12</c:v>
                </c:pt>
                <c:pt idx="1010">
                  <c:v>257782.32</c:v>
                </c:pt>
                <c:pt idx="1011">
                  <c:v>112528.59</c:v>
                </c:pt>
                <c:pt idx="1012">
                  <c:v>25374.560000000001</c:v>
                </c:pt>
                <c:pt idx="1013">
                  <c:v>15719.76</c:v>
                </c:pt>
                <c:pt idx="1014">
                  <c:v>17320.060000000001</c:v>
                </c:pt>
                <c:pt idx="1015">
                  <c:v>5500</c:v>
                </c:pt>
                <c:pt idx="1016">
                  <c:v>4215</c:v>
                </c:pt>
                <c:pt idx="1017">
                  <c:v>62225.920000000013</c:v>
                </c:pt>
                <c:pt idx="1018">
                  <c:v>34400</c:v>
                </c:pt>
                <c:pt idx="1019">
                  <c:v>54001.34</c:v>
                </c:pt>
                <c:pt idx="1020">
                  <c:v>411050.76</c:v>
                </c:pt>
                <c:pt idx="1021">
                  <c:v>2989.21</c:v>
                </c:pt>
                <c:pt idx="1022">
                  <c:v>0</c:v>
                </c:pt>
                <c:pt idx="1023">
                  <c:v>28455</c:v>
                </c:pt>
                <c:pt idx="1024">
                  <c:v>22256.21</c:v>
                </c:pt>
                <c:pt idx="1025">
                  <c:v>289838.21999999997</c:v>
                </c:pt>
                <c:pt idx="1026">
                  <c:v>14193.87</c:v>
                </c:pt>
                <c:pt idx="1027">
                  <c:v>85399.46</c:v>
                </c:pt>
                <c:pt idx="1028">
                  <c:v>4999.9799999999996</c:v>
                </c:pt>
                <c:pt idx="1029">
                  <c:v>0</c:v>
                </c:pt>
                <c:pt idx="1030">
                  <c:v>30000</c:v>
                </c:pt>
                <c:pt idx="1031">
                  <c:v>33325.480000000003</c:v>
                </c:pt>
                <c:pt idx="1032">
                  <c:v>0</c:v>
                </c:pt>
                <c:pt idx="1033">
                  <c:v>1091.8599999999999</c:v>
                </c:pt>
                <c:pt idx="1034">
                  <c:v>10000</c:v>
                </c:pt>
                <c:pt idx="1035">
                  <c:v>4475</c:v>
                </c:pt>
                <c:pt idx="1036">
                  <c:v>9650</c:v>
                </c:pt>
                <c:pt idx="1037">
                  <c:v>0</c:v>
                </c:pt>
                <c:pt idx="1038">
                  <c:v>84743.319999999992</c:v>
                </c:pt>
                <c:pt idx="1039">
                  <c:v>52180.88</c:v>
                </c:pt>
                <c:pt idx="1040">
                  <c:v>225382.88</c:v>
                </c:pt>
                <c:pt idx="1041">
                  <c:v>13038.6</c:v>
                </c:pt>
                <c:pt idx="1042">
                  <c:v>1500</c:v>
                </c:pt>
                <c:pt idx="1043">
                  <c:v>60347.08</c:v>
                </c:pt>
                <c:pt idx="1044">
                  <c:v>1410</c:v>
                </c:pt>
                <c:pt idx="1045">
                  <c:v>1137.98</c:v>
                </c:pt>
                <c:pt idx="1046">
                  <c:v>1247.67</c:v>
                </c:pt>
                <c:pt idx="1047">
                  <c:v>17576.400000000001</c:v>
                </c:pt>
                <c:pt idx="1048">
                  <c:v>97558.25</c:v>
                </c:pt>
              </c:numCache>
            </c:numRef>
          </c:yVal>
          <c:smooth val="0"/>
          <c:extLst>
            <c:ext xmlns:c16="http://schemas.microsoft.com/office/drawing/2014/chart" uri="{C3380CC4-5D6E-409C-BE32-E72D297353CC}">
              <c16:uniqueId val="{00000000-ACB5-7641-B4E2-2CCBBAF2AC87}"/>
            </c:ext>
          </c:extLst>
        </c:ser>
        <c:dLbls>
          <c:showLegendKey val="0"/>
          <c:showVal val="0"/>
          <c:showCatName val="0"/>
          <c:showSerName val="0"/>
          <c:showPercent val="0"/>
          <c:showBubbleSize val="0"/>
        </c:dLbls>
        <c:axId val="2093240319"/>
        <c:axId val="2095111967"/>
      </c:scatterChart>
      <c:valAx>
        <c:axId val="20932403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2095111967"/>
        <c:crosses val="autoZero"/>
        <c:crossBetween val="midCat"/>
      </c:valAx>
      <c:valAx>
        <c:axId val="2095111967"/>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effectLst>
                  <a:outerShdw blurRad="50800" dist="50800" dir="5400000" algn="ctr" rotWithShape="0">
                    <a:schemeClr val="bg1"/>
                  </a:outerShdw>
                </a:effectLst>
                <a:latin typeface="+mn-lt"/>
                <a:ea typeface="+mn-ea"/>
                <a:cs typeface="+mn-cs"/>
              </a:defRPr>
            </a:pPr>
            <a:endParaRPr lang="en-US"/>
          </a:p>
        </c:txPr>
        <c:crossAx val="20932403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en-US" sz="1400" b="1" i="0" baseline="0">
                <a:effectLst/>
              </a:rPr>
              <a:t>Max </a:t>
            </a:r>
            <a:r>
              <a:rPr lang="en-US" altLang="zh-CN" sz="1400" b="1" i="0" baseline="0">
                <a:effectLst/>
              </a:rPr>
              <a:t>Expenditure</a:t>
            </a:r>
            <a:r>
              <a:rPr lang="en-US" sz="1400" b="1" i="0" baseline="0">
                <a:effectLst/>
              </a:rPr>
              <a:t> vs. Max Projects, No Outliers</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'Max Amount vs. Max Projects'!$A$2:$A$879</c:f>
              <c:numCache>
                <c:formatCode>General</c:formatCode>
                <c:ptCount val="878"/>
                <c:pt idx="0">
                  <c:v>15</c:v>
                </c:pt>
                <c:pt idx="1">
                  <c:v>14</c:v>
                </c:pt>
                <c:pt idx="2">
                  <c:v>13</c:v>
                </c:pt>
                <c:pt idx="3">
                  <c:v>13</c:v>
                </c:pt>
                <c:pt idx="4">
                  <c:v>12</c:v>
                </c:pt>
                <c:pt idx="5">
                  <c:v>12</c:v>
                </c:pt>
                <c:pt idx="6">
                  <c:v>12</c:v>
                </c:pt>
                <c:pt idx="7">
                  <c:v>12</c:v>
                </c:pt>
                <c:pt idx="8">
                  <c:v>12</c:v>
                </c:pt>
                <c:pt idx="9">
                  <c:v>12</c:v>
                </c:pt>
                <c:pt idx="10">
                  <c:v>11</c:v>
                </c:pt>
                <c:pt idx="11">
                  <c:v>11</c:v>
                </c:pt>
                <c:pt idx="12">
                  <c:v>11</c:v>
                </c:pt>
                <c:pt idx="13">
                  <c:v>11</c:v>
                </c:pt>
                <c:pt idx="14">
                  <c:v>10</c:v>
                </c:pt>
                <c:pt idx="15">
                  <c:v>10</c:v>
                </c:pt>
                <c:pt idx="16">
                  <c:v>10</c:v>
                </c:pt>
                <c:pt idx="17">
                  <c:v>10</c:v>
                </c:pt>
                <c:pt idx="18">
                  <c:v>10</c:v>
                </c:pt>
                <c:pt idx="19">
                  <c:v>9</c:v>
                </c:pt>
                <c:pt idx="20">
                  <c:v>9</c:v>
                </c:pt>
                <c:pt idx="21">
                  <c:v>9</c:v>
                </c:pt>
                <c:pt idx="22">
                  <c:v>9</c:v>
                </c:pt>
                <c:pt idx="23">
                  <c:v>9</c:v>
                </c:pt>
                <c:pt idx="24">
                  <c:v>9</c:v>
                </c:pt>
                <c:pt idx="25">
                  <c:v>9</c:v>
                </c:pt>
                <c:pt idx="26">
                  <c:v>9</c:v>
                </c:pt>
                <c:pt idx="27">
                  <c:v>9</c:v>
                </c:pt>
                <c:pt idx="28">
                  <c:v>9</c:v>
                </c:pt>
                <c:pt idx="29">
                  <c:v>9</c:v>
                </c:pt>
                <c:pt idx="30">
                  <c:v>9</c:v>
                </c:pt>
                <c:pt idx="31">
                  <c:v>9</c:v>
                </c:pt>
                <c:pt idx="32">
                  <c:v>8</c:v>
                </c:pt>
                <c:pt idx="33">
                  <c:v>8</c:v>
                </c:pt>
                <c:pt idx="34">
                  <c:v>8</c:v>
                </c:pt>
                <c:pt idx="35">
                  <c:v>8</c:v>
                </c:pt>
                <c:pt idx="36">
                  <c:v>8</c:v>
                </c:pt>
                <c:pt idx="37">
                  <c:v>8</c:v>
                </c:pt>
                <c:pt idx="38">
                  <c:v>8</c:v>
                </c:pt>
                <c:pt idx="39">
                  <c:v>8</c:v>
                </c:pt>
                <c:pt idx="40">
                  <c:v>8</c:v>
                </c:pt>
                <c:pt idx="41">
                  <c:v>8</c:v>
                </c:pt>
                <c:pt idx="42">
                  <c:v>8</c:v>
                </c:pt>
                <c:pt idx="43">
                  <c:v>8</c:v>
                </c:pt>
                <c:pt idx="44">
                  <c:v>8</c:v>
                </c:pt>
                <c:pt idx="45">
                  <c:v>8</c:v>
                </c:pt>
                <c:pt idx="46">
                  <c:v>8</c:v>
                </c:pt>
                <c:pt idx="47">
                  <c:v>8</c:v>
                </c:pt>
                <c:pt idx="48">
                  <c:v>8</c:v>
                </c:pt>
                <c:pt idx="49">
                  <c:v>7</c:v>
                </c:pt>
                <c:pt idx="50">
                  <c:v>7</c:v>
                </c:pt>
                <c:pt idx="51">
                  <c:v>7</c:v>
                </c:pt>
                <c:pt idx="52">
                  <c:v>7</c:v>
                </c:pt>
                <c:pt idx="53">
                  <c:v>7</c:v>
                </c:pt>
                <c:pt idx="54">
                  <c:v>7</c:v>
                </c:pt>
                <c:pt idx="55">
                  <c:v>7</c:v>
                </c:pt>
                <c:pt idx="56">
                  <c:v>7</c:v>
                </c:pt>
                <c:pt idx="57">
                  <c:v>7</c:v>
                </c:pt>
                <c:pt idx="58">
                  <c:v>7</c:v>
                </c:pt>
                <c:pt idx="59">
                  <c:v>7</c:v>
                </c:pt>
                <c:pt idx="60">
                  <c:v>7</c:v>
                </c:pt>
                <c:pt idx="61">
                  <c:v>7</c:v>
                </c:pt>
                <c:pt idx="62">
                  <c:v>7</c:v>
                </c:pt>
                <c:pt idx="63">
                  <c:v>7</c:v>
                </c:pt>
                <c:pt idx="64">
                  <c:v>7</c:v>
                </c:pt>
                <c:pt idx="65">
                  <c:v>7</c:v>
                </c:pt>
                <c:pt idx="66">
                  <c:v>7</c:v>
                </c:pt>
                <c:pt idx="67">
                  <c:v>6</c:v>
                </c:pt>
                <c:pt idx="68">
                  <c:v>6</c:v>
                </c:pt>
                <c:pt idx="69">
                  <c:v>6</c:v>
                </c:pt>
                <c:pt idx="70">
                  <c:v>6</c:v>
                </c:pt>
                <c:pt idx="71">
                  <c:v>6</c:v>
                </c:pt>
                <c:pt idx="72">
                  <c:v>6</c:v>
                </c:pt>
                <c:pt idx="73">
                  <c:v>6</c:v>
                </c:pt>
                <c:pt idx="74">
                  <c:v>6</c:v>
                </c:pt>
                <c:pt idx="75">
                  <c:v>6</c:v>
                </c:pt>
                <c:pt idx="76">
                  <c:v>6</c:v>
                </c:pt>
                <c:pt idx="77">
                  <c:v>6</c:v>
                </c:pt>
                <c:pt idx="78">
                  <c:v>6</c:v>
                </c:pt>
                <c:pt idx="79">
                  <c:v>6</c:v>
                </c:pt>
                <c:pt idx="80">
                  <c:v>6</c:v>
                </c:pt>
                <c:pt idx="81">
                  <c:v>6</c:v>
                </c:pt>
                <c:pt idx="82">
                  <c:v>6</c:v>
                </c:pt>
                <c:pt idx="83">
                  <c:v>6</c:v>
                </c:pt>
                <c:pt idx="84">
                  <c:v>6</c:v>
                </c:pt>
                <c:pt idx="85">
                  <c:v>6</c:v>
                </c:pt>
                <c:pt idx="86">
                  <c:v>6</c:v>
                </c:pt>
                <c:pt idx="87">
                  <c:v>6</c:v>
                </c:pt>
                <c:pt idx="88">
                  <c:v>6</c:v>
                </c:pt>
                <c:pt idx="89">
                  <c:v>6</c:v>
                </c:pt>
                <c:pt idx="90">
                  <c:v>6</c:v>
                </c:pt>
                <c:pt idx="91">
                  <c:v>6</c:v>
                </c:pt>
                <c:pt idx="92">
                  <c:v>6</c:v>
                </c:pt>
                <c:pt idx="93">
                  <c:v>6</c:v>
                </c:pt>
                <c:pt idx="94">
                  <c:v>6</c:v>
                </c:pt>
                <c:pt idx="95">
                  <c:v>6</c:v>
                </c:pt>
                <c:pt idx="96">
                  <c:v>6</c:v>
                </c:pt>
                <c:pt idx="97">
                  <c:v>6</c:v>
                </c:pt>
                <c:pt idx="98">
                  <c:v>6</c:v>
                </c:pt>
                <c:pt idx="99">
                  <c:v>6</c:v>
                </c:pt>
                <c:pt idx="100">
                  <c:v>6</c:v>
                </c:pt>
                <c:pt idx="101">
                  <c:v>6</c:v>
                </c:pt>
                <c:pt idx="102">
                  <c:v>6</c:v>
                </c:pt>
                <c:pt idx="103">
                  <c:v>6</c:v>
                </c:pt>
                <c:pt idx="104">
                  <c:v>6</c:v>
                </c:pt>
                <c:pt idx="105">
                  <c:v>6</c:v>
                </c:pt>
                <c:pt idx="106">
                  <c:v>6</c:v>
                </c:pt>
                <c:pt idx="107">
                  <c:v>6</c:v>
                </c:pt>
                <c:pt idx="108">
                  <c:v>5</c:v>
                </c:pt>
                <c:pt idx="109">
                  <c:v>5</c:v>
                </c:pt>
                <c:pt idx="110">
                  <c:v>5</c:v>
                </c:pt>
                <c:pt idx="111">
                  <c:v>5</c:v>
                </c:pt>
                <c:pt idx="112">
                  <c:v>5</c:v>
                </c:pt>
                <c:pt idx="113">
                  <c:v>5</c:v>
                </c:pt>
                <c:pt idx="114">
                  <c:v>5</c:v>
                </c:pt>
                <c:pt idx="115">
                  <c:v>5</c:v>
                </c:pt>
                <c:pt idx="116">
                  <c:v>5</c:v>
                </c:pt>
                <c:pt idx="117">
                  <c:v>5</c:v>
                </c:pt>
                <c:pt idx="118">
                  <c:v>5</c:v>
                </c:pt>
                <c:pt idx="119">
                  <c:v>5</c:v>
                </c:pt>
                <c:pt idx="120">
                  <c:v>5</c:v>
                </c:pt>
                <c:pt idx="121">
                  <c:v>5</c:v>
                </c:pt>
                <c:pt idx="122">
                  <c:v>5</c:v>
                </c:pt>
                <c:pt idx="123">
                  <c:v>5</c:v>
                </c:pt>
                <c:pt idx="124">
                  <c:v>5</c:v>
                </c:pt>
                <c:pt idx="125">
                  <c:v>5</c:v>
                </c:pt>
                <c:pt idx="126">
                  <c:v>5</c:v>
                </c:pt>
                <c:pt idx="127">
                  <c:v>5</c:v>
                </c:pt>
                <c:pt idx="128">
                  <c:v>5</c:v>
                </c:pt>
                <c:pt idx="129">
                  <c:v>5</c:v>
                </c:pt>
                <c:pt idx="130">
                  <c:v>5</c:v>
                </c:pt>
                <c:pt idx="131">
                  <c:v>5</c:v>
                </c:pt>
                <c:pt idx="132">
                  <c:v>5</c:v>
                </c:pt>
                <c:pt idx="133">
                  <c:v>5</c:v>
                </c:pt>
                <c:pt idx="134">
                  <c:v>5</c:v>
                </c:pt>
                <c:pt idx="135">
                  <c:v>5</c:v>
                </c:pt>
                <c:pt idx="136">
                  <c:v>5</c:v>
                </c:pt>
                <c:pt idx="137">
                  <c:v>5</c:v>
                </c:pt>
                <c:pt idx="138">
                  <c:v>5</c:v>
                </c:pt>
                <c:pt idx="139">
                  <c:v>5</c:v>
                </c:pt>
                <c:pt idx="140">
                  <c:v>5</c:v>
                </c:pt>
                <c:pt idx="141">
                  <c:v>5</c:v>
                </c:pt>
                <c:pt idx="142">
                  <c:v>5</c:v>
                </c:pt>
                <c:pt idx="143">
                  <c:v>5</c:v>
                </c:pt>
                <c:pt idx="144">
                  <c:v>5</c:v>
                </c:pt>
                <c:pt idx="145">
                  <c:v>5</c:v>
                </c:pt>
                <c:pt idx="146">
                  <c:v>5</c:v>
                </c:pt>
                <c:pt idx="147">
                  <c:v>5</c:v>
                </c:pt>
                <c:pt idx="148">
                  <c:v>5</c:v>
                </c:pt>
                <c:pt idx="149">
                  <c:v>5</c:v>
                </c:pt>
                <c:pt idx="150">
                  <c:v>5</c:v>
                </c:pt>
                <c:pt idx="151">
                  <c:v>5</c:v>
                </c:pt>
                <c:pt idx="152">
                  <c:v>5</c:v>
                </c:pt>
                <c:pt idx="153">
                  <c:v>5</c:v>
                </c:pt>
                <c:pt idx="154">
                  <c:v>5</c:v>
                </c:pt>
                <c:pt idx="155">
                  <c:v>5</c:v>
                </c:pt>
                <c:pt idx="156">
                  <c:v>5</c:v>
                </c:pt>
                <c:pt idx="157">
                  <c:v>5</c:v>
                </c:pt>
                <c:pt idx="158">
                  <c:v>5</c:v>
                </c:pt>
                <c:pt idx="159">
                  <c:v>5</c:v>
                </c:pt>
                <c:pt idx="160">
                  <c:v>5</c:v>
                </c:pt>
                <c:pt idx="161">
                  <c:v>5</c:v>
                </c:pt>
                <c:pt idx="162">
                  <c:v>5</c:v>
                </c:pt>
                <c:pt idx="163">
                  <c:v>5</c:v>
                </c:pt>
                <c:pt idx="164">
                  <c:v>5</c:v>
                </c:pt>
                <c:pt idx="165">
                  <c:v>5</c:v>
                </c:pt>
                <c:pt idx="166">
                  <c:v>4</c:v>
                </c:pt>
                <c:pt idx="167">
                  <c:v>4</c:v>
                </c:pt>
                <c:pt idx="168">
                  <c:v>4</c:v>
                </c:pt>
                <c:pt idx="169">
                  <c:v>4</c:v>
                </c:pt>
                <c:pt idx="170">
                  <c:v>4</c:v>
                </c:pt>
                <c:pt idx="171">
                  <c:v>4</c:v>
                </c:pt>
                <c:pt idx="172">
                  <c:v>4</c:v>
                </c:pt>
                <c:pt idx="173">
                  <c:v>4</c:v>
                </c:pt>
                <c:pt idx="174">
                  <c:v>4</c:v>
                </c:pt>
                <c:pt idx="175">
                  <c:v>4</c:v>
                </c:pt>
                <c:pt idx="176">
                  <c:v>4</c:v>
                </c:pt>
                <c:pt idx="177">
                  <c:v>4</c:v>
                </c:pt>
                <c:pt idx="178">
                  <c:v>4</c:v>
                </c:pt>
                <c:pt idx="179">
                  <c:v>4</c:v>
                </c:pt>
                <c:pt idx="180">
                  <c:v>4</c:v>
                </c:pt>
                <c:pt idx="181">
                  <c:v>4</c:v>
                </c:pt>
                <c:pt idx="182">
                  <c:v>4</c:v>
                </c:pt>
                <c:pt idx="183">
                  <c:v>4</c:v>
                </c:pt>
                <c:pt idx="184">
                  <c:v>4</c:v>
                </c:pt>
                <c:pt idx="185">
                  <c:v>4</c:v>
                </c:pt>
                <c:pt idx="186">
                  <c:v>4</c:v>
                </c:pt>
                <c:pt idx="187">
                  <c:v>4</c:v>
                </c:pt>
                <c:pt idx="188">
                  <c:v>4</c:v>
                </c:pt>
                <c:pt idx="189">
                  <c:v>4</c:v>
                </c:pt>
                <c:pt idx="190">
                  <c:v>4</c:v>
                </c:pt>
                <c:pt idx="191">
                  <c:v>4</c:v>
                </c:pt>
                <c:pt idx="192">
                  <c:v>4</c:v>
                </c:pt>
                <c:pt idx="193">
                  <c:v>4</c:v>
                </c:pt>
                <c:pt idx="194">
                  <c:v>4</c:v>
                </c:pt>
                <c:pt idx="195">
                  <c:v>4</c:v>
                </c:pt>
                <c:pt idx="196">
                  <c:v>4</c:v>
                </c:pt>
                <c:pt idx="197">
                  <c:v>4</c:v>
                </c:pt>
                <c:pt idx="198">
                  <c:v>4</c:v>
                </c:pt>
                <c:pt idx="199">
                  <c:v>4</c:v>
                </c:pt>
                <c:pt idx="200">
                  <c:v>4</c:v>
                </c:pt>
                <c:pt idx="201">
                  <c:v>4</c:v>
                </c:pt>
                <c:pt idx="202">
                  <c:v>4</c:v>
                </c:pt>
                <c:pt idx="203">
                  <c:v>4</c:v>
                </c:pt>
                <c:pt idx="204">
                  <c:v>4</c:v>
                </c:pt>
                <c:pt idx="205">
                  <c:v>4</c:v>
                </c:pt>
                <c:pt idx="206">
                  <c:v>4</c:v>
                </c:pt>
                <c:pt idx="207">
                  <c:v>4</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4</c:v>
                </c:pt>
                <c:pt idx="228">
                  <c:v>4</c:v>
                </c:pt>
                <c:pt idx="229">
                  <c:v>4</c:v>
                </c:pt>
                <c:pt idx="230">
                  <c:v>4</c:v>
                </c:pt>
                <c:pt idx="231">
                  <c:v>4</c:v>
                </c:pt>
                <c:pt idx="232">
                  <c:v>4</c:v>
                </c:pt>
                <c:pt idx="233">
                  <c:v>4</c:v>
                </c:pt>
                <c:pt idx="234">
                  <c:v>4</c:v>
                </c:pt>
                <c:pt idx="235">
                  <c:v>4</c:v>
                </c:pt>
                <c:pt idx="236">
                  <c:v>4</c:v>
                </c:pt>
                <c:pt idx="237">
                  <c:v>4</c:v>
                </c:pt>
                <c:pt idx="238">
                  <c:v>4</c:v>
                </c:pt>
                <c:pt idx="239">
                  <c:v>4</c:v>
                </c:pt>
                <c:pt idx="240">
                  <c:v>4</c:v>
                </c:pt>
                <c:pt idx="241">
                  <c:v>4</c:v>
                </c:pt>
                <c:pt idx="242">
                  <c:v>4</c:v>
                </c:pt>
                <c:pt idx="243">
                  <c:v>4</c:v>
                </c:pt>
                <c:pt idx="244">
                  <c:v>4</c:v>
                </c:pt>
                <c:pt idx="245">
                  <c:v>4</c:v>
                </c:pt>
                <c:pt idx="246">
                  <c:v>4</c:v>
                </c:pt>
                <c:pt idx="247">
                  <c:v>4</c:v>
                </c:pt>
                <c:pt idx="248">
                  <c:v>4</c:v>
                </c:pt>
                <c:pt idx="249">
                  <c:v>4</c:v>
                </c:pt>
                <c:pt idx="250">
                  <c:v>4</c:v>
                </c:pt>
                <c:pt idx="251">
                  <c:v>3</c:v>
                </c:pt>
                <c:pt idx="252">
                  <c:v>3</c:v>
                </c:pt>
                <c:pt idx="253">
                  <c:v>3</c:v>
                </c:pt>
                <c:pt idx="254">
                  <c:v>3</c:v>
                </c:pt>
                <c:pt idx="255">
                  <c:v>3</c:v>
                </c:pt>
                <c:pt idx="256">
                  <c:v>3</c:v>
                </c:pt>
                <c:pt idx="257">
                  <c:v>3</c:v>
                </c:pt>
                <c:pt idx="258">
                  <c:v>3</c:v>
                </c:pt>
                <c:pt idx="259">
                  <c:v>3</c:v>
                </c:pt>
                <c:pt idx="260">
                  <c:v>3</c:v>
                </c:pt>
                <c:pt idx="261">
                  <c:v>3</c:v>
                </c:pt>
                <c:pt idx="262">
                  <c:v>3</c:v>
                </c:pt>
                <c:pt idx="263">
                  <c:v>3</c:v>
                </c:pt>
                <c:pt idx="264">
                  <c:v>3</c:v>
                </c:pt>
                <c:pt idx="265">
                  <c:v>3</c:v>
                </c:pt>
                <c:pt idx="266">
                  <c:v>3</c:v>
                </c:pt>
                <c:pt idx="267">
                  <c:v>3</c:v>
                </c:pt>
                <c:pt idx="268">
                  <c:v>3</c:v>
                </c:pt>
                <c:pt idx="269">
                  <c:v>3</c:v>
                </c:pt>
                <c:pt idx="270">
                  <c:v>3</c:v>
                </c:pt>
                <c:pt idx="271">
                  <c:v>3</c:v>
                </c:pt>
                <c:pt idx="272">
                  <c:v>3</c:v>
                </c:pt>
                <c:pt idx="273">
                  <c:v>3</c:v>
                </c:pt>
                <c:pt idx="274">
                  <c:v>3</c:v>
                </c:pt>
                <c:pt idx="275">
                  <c:v>3</c:v>
                </c:pt>
                <c:pt idx="276">
                  <c:v>3</c:v>
                </c:pt>
                <c:pt idx="277">
                  <c:v>3</c:v>
                </c:pt>
                <c:pt idx="278">
                  <c:v>3</c:v>
                </c:pt>
                <c:pt idx="279">
                  <c:v>3</c:v>
                </c:pt>
                <c:pt idx="280">
                  <c:v>3</c:v>
                </c:pt>
                <c:pt idx="281">
                  <c:v>3</c:v>
                </c:pt>
                <c:pt idx="282">
                  <c:v>3</c:v>
                </c:pt>
                <c:pt idx="283">
                  <c:v>3</c:v>
                </c:pt>
                <c:pt idx="284">
                  <c:v>3</c:v>
                </c:pt>
                <c:pt idx="285">
                  <c:v>3</c:v>
                </c:pt>
                <c:pt idx="286">
                  <c:v>3</c:v>
                </c:pt>
                <c:pt idx="287">
                  <c:v>3</c:v>
                </c:pt>
                <c:pt idx="288">
                  <c:v>3</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3</c:v>
                </c:pt>
                <c:pt idx="327">
                  <c:v>3</c:v>
                </c:pt>
                <c:pt idx="328">
                  <c:v>3</c:v>
                </c:pt>
                <c:pt idx="329">
                  <c:v>3</c:v>
                </c:pt>
                <c:pt idx="330">
                  <c:v>3</c:v>
                </c:pt>
                <c:pt idx="331">
                  <c:v>3</c:v>
                </c:pt>
                <c:pt idx="332">
                  <c:v>3</c:v>
                </c:pt>
                <c:pt idx="333">
                  <c:v>3</c:v>
                </c:pt>
                <c:pt idx="334">
                  <c:v>3</c:v>
                </c:pt>
                <c:pt idx="335">
                  <c:v>3</c:v>
                </c:pt>
                <c:pt idx="336">
                  <c:v>3</c:v>
                </c:pt>
                <c:pt idx="337">
                  <c:v>3</c:v>
                </c:pt>
                <c:pt idx="338">
                  <c:v>3</c:v>
                </c:pt>
                <c:pt idx="339">
                  <c:v>3</c:v>
                </c:pt>
                <c:pt idx="340">
                  <c:v>3</c:v>
                </c:pt>
                <c:pt idx="341">
                  <c:v>3</c:v>
                </c:pt>
                <c:pt idx="342">
                  <c:v>3</c:v>
                </c:pt>
                <c:pt idx="343">
                  <c:v>3</c:v>
                </c:pt>
                <c:pt idx="344">
                  <c:v>3</c:v>
                </c:pt>
                <c:pt idx="345">
                  <c:v>3</c:v>
                </c:pt>
                <c:pt idx="346">
                  <c:v>3</c:v>
                </c:pt>
                <c:pt idx="347">
                  <c:v>3</c:v>
                </c:pt>
                <c:pt idx="348">
                  <c:v>3</c:v>
                </c:pt>
                <c:pt idx="349">
                  <c:v>3</c:v>
                </c:pt>
                <c:pt idx="350">
                  <c:v>3</c:v>
                </c:pt>
                <c:pt idx="351">
                  <c:v>3</c:v>
                </c:pt>
                <c:pt idx="352">
                  <c:v>3</c:v>
                </c:pt>
                <c:pt idx="353">
                  <c:v>3</c:v>
                </c:pt>
                <c:pt idx="354">
                  <c:v>3</c:v>
                </c:pt>
                <c:pt idx="355">
                  <c:v>3</c:v>
                </c:pt>
                <c:pt idx="356">
                  <c:v>3</c:v>
                </c:pt>
                <c:pt idx="357">
                  <c:v>3</c:v>
                </c:pt>
                <c:pt idx="358">
                  <c:v>3</c:v>
                </c:pt>
                <c:pt idx="359">
                  <c:v>3</c:v>
                </c:pt>
                <c:pt idx="360">
                  <c:v>3</c:v>
                </c:pt>
                <c:pt idx="361">
                  <c:v>3</c:v>
                </c:pt>
                <c:pt idx="362">
                  <c:v>3</c:v>
                </c:pt>
                <c:pt idx="363">
                  <c:v>3</c:v>
                </c:pt>
                <c:pt idx="364">
                  <c:v>3</c:v>
                </c:pt>
                <c:pt idx="365">
                  <c:v>2</c:v>
                </c:pt>
                <c:pt idx="366">
                  <c:v>2</c:v>
                </c:pt>
                <c:pt idx="367">
                  <c:v>2</c:v>
                </c:pt>
                <c:pt idx="368">
                  <c:v>2</c:v>
                </c:pt>
                <c:pt idx="369">
                  <c:v>2</c:v>
                </c:pt>
                <c:pt idx="370">
                  <c:v>2</c:v>
                </c:pt>
                <c:pt idx="371">
                  <c:v>2</c:v>
                </c:pt>
                <c:pt idx="372">
                  <c:v>2</c:v>
                </c:pt>
                <c:pt idx="373">
                  <c:v>2</c:v>
                </c:pt>
                <c:pt idx="374">
                  <c:v>2</c:v>
                </c:pt>
                <c:pt idx="375">
                  <c:v>2</c:v>
                </c:pt>
                <c:pt idx="376">
                  <c:v>2</c:v>
                </c:pt>
                <c:pt idx="377">
                  <c:v>2</c:v>
                </c:pt>
                <c:pt idx="378">
                  <c:v>2</c:v>
                </c:pt>
                <c:pt idx="379">
                  <c:v>2</c:v>
                </c:pt>
                <c:pt idx="380">
                  <c:v>2</c:v>
                </c:pt>
                <c:pt idx="381">
                  <c:v>2</c:v>
                </c:pt>
                <c:pt idx="382">
                  <c:v>2</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2</c:v>
                </c:pt>
                <c:pt idx="404">
                  <c:v>2</c:v>
                </c:pt>
                <c:pt idx="405">
                  <c:v>2</c:v>
                </c:pt>
                <c:pt idx="406">
                  <c:v>2</c:v>
                </c:pt>
                <c:pt idx="407">
                  <c:v>2</c:v>
                </c:pt>
                <c:pt idx="408">
                  <c:v>2</c:v>
                </c:pt>
                <c:pt idx="409">
                  <c:v>2</c:v>
                </c:pt>
                <c:pt idx="410">
                  <c:v>2</c:v>
                </c:pt>
                <c:pt idx="411">
                  <c:v>2</c:v>
                </c:pt>
                <c:pt idx="412">
                  <c:v>2</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2</c:v>
                </c:pt>
                <c:pt idx="433">
                  <c:v>2</c:v>
                </c:pt>
                <c:pt idx="434">
                  <c:v>2</c:v>
                </c:pt>
                <c:pt idx="435">
                  <c:v>2</c:v>
                </c:pt>
                <c:pt idx="436">
                  <c:v>2</c:v>
                </c:pt>
                <c:pt idx="437">
                  <c:v>2</c:v>
                </c:pt>
                <c:pt idx="438">
                  <c:v>2</c:v>
                </c:pt>
                <c:pt idx="439">
                  <c:v>2</c:v>
                </c:pt>
                <c:pt idx="440">
                  <c:v>2</c:v>
                </c:pt>
                <c:pt idx="441">
                  <c:v>2</c:v>
                </c:pt>
                <c:pt idx="442">
                  <c:v>2</c:v>
                </c:pt>
                <c:pt idx="443">
                  <c:v>2</c:v>
                </c:pt>
                <c:pt idx="444">
                  <c:v>2</c:v>
                </c:pt>
                <c:pt idx="445">
                  <c:v>2</c:v>
                </c:pt>
                <c:pt idx="446">
                  <c:v>2</c:v>
                </c:pt>
                <c:pt idx="447">
                  <c:v>2</c:v>
                </c:pt>
                <c:pt idx="448">
                  <c:v>2</c:v>
                </c:pt>
                <c:pt idx="449">
                  <c:v>2</c:v>
                </c:pt>
                <c:pt idx="450">
                  <c:v>2</c:v>
                </c:pt>
                <c:pt idx="451">
                  <c:v>2</c:v>
                </c:pt>
                <c:pt idx="452">
                  <c:v>2</c:v>
                </c:pt>
                <c:pt idx="453">
                  <c:v>2</c:v>
                </c:pt>
                <c:pt idx="454">
                  <c:v>2</c:v>
                </c:pt>
                <c:pt idx="455">
                  <c:v>2</c:v>
                </c:pt>
                <c:pt idx="456">
                  <c:v>2</c:v>
                </c:pt>
                <c:pt idx="457">
                  <c:v>2</c:v>
                </c:pt>
                <c:pt idx="458">
                  <c:v>2</c:v>
                </c:pt>
                <c:pt idx="459">
                  <c:v>2</c:v>
                </c:pt>
                <c:pt idx="460">
                  <c:v>2</c:v>
                </c:pt>
                <c:pt idx="461">
                  <c:v>2</c:v>
                </c:pt>
                <c:pt idx="462">
                  <c:v>2</c:v>
                </c:pt>
                <c:pt idx="463">
                  <c:v>2</c:v>
                </c:pt>
                <c:pt idx="464">
                  <c:v>2</c:v>
                </c:pt>
                <c:pt idx="465">
                  <c:v>2</c:v>
                </c:pt>
                <c:pt idx="466">
                  <c:v>2</c:v>
                </c:pt>
                <c:pt idx="467">
                  <c:v>2</c:v>
                </c:pt>
                <c:pt idx="468">
                  <c:v>2</c:v>
                </c:pt>
                <c:pt idx="469">
                  <c:v>2</c:v>
                </c:pt>
                <c:pt idx="470">
                  <c:v>2</c:v>
                </c:pt>
                <c:pt idx="471">
                  <c:v>2</c:v>
                </c:pt>
                <c:pt idx="472">
                  <c:v>2</c:v>
                </c:pt>
                <c:pt idx="473">
                  <c:v>2</c:v>
                </c:pt>
                <c:pt idx="474">
                  <c:v>2</c:v>
                </c:pt>
                <c:pt idx="475">
                  <c:v>2</c:v>
                </c:pt>
                <c:pt idx="476">
                  <c:v>2</c:v>
                </c:pt>
                <c:pt idx="477">
                  <c:v>2</c:v>
                </c:pt>
                <c:pt idx="478">
                  <c:v>2</c:v>
                </c:pt>
                <c:pt idx="479">
                  <c:v>2</c:v>
                </c:pt>
                <c:pt idx="480">
                  <c:v>2</c:v>
                </c:pt>
                <c:pt idx="481">
                  <c:v>2</c:v>
                </c:pt>
                <c:pt idx="482">
                  <c:v>2</c:v>
                </c:pt>
                <c:pt idx="483">
                  <c:v>2</c:v>
                </c:pt>
                <c:pt idx="484">
                  <c:v>2</c:v>
                </c:pt>
                <c:pt idx="485">
                  <c:v>2</c:v>
                </c:pt>
                <c:pt idx="486">
                  <c:v>2</c:v>
                </c:pt>
                <c:pt idx="487">
                  <c:v>2</c:v>
                </c:pt>
                <c:pt idx="488">
                  <c:v>2</c:v>
                </c:pt>
                <c:pt idx="489">
                  <c:v>2</c:v>
                </c:pt>
                <c:pt idx="490">
                  <c:v>2</c:v>
                </c:pt>
                <c:pt idx="491">
                  <c:v>2</c:v>
                </c:pt>
                <c:pt idx="492">
                  <c:v>2</c:v>
                </c:pt>
                <c:pt idx="493">
                  <c:v>2</c:v>
                </c:pt>
                <c:pt idx="494">
                  <c:v>2</c:v>
                </c:pt>
                <c:pt idx="495">
                  <c:v>2</c:v>
                </c:pt>
                <c:pt idx="496">
                  <c:v>2</c:v>
                </c:pt>
                <c:pt idx="497">
                  <c:v>2</c:v>
                </c:pt>
                <c:pt idx="498">
                  <c:v>2</c:v>
                </c:pt>
                <c:pt idx="499">
                  <c:v>2</c:v>
                </c:pt>
                <c:pt idx="500">
                  <c:v>2</c:v>
                </c:pt>
                <c:pt idx="501">
                  <c:v>2</c:v>
                </c:pt>
                <c:pt idx="502">
                  <c:v>2</c:v>
                </c:pt>
                <c:pt idx="503">
                  <c:v>2</c:v>
                </c:pt>
                <c:pt idx="504">
                  <c:v>2</c:v>
                </c:pt>
                <c:pt idx="505">
                  <c:v>2</c:v>
                </c:pt>
                <c:pt idx="506">
                  <c:v>2</c:v>
                </c:pt>
                <c:pt idx="507">
                  <c:v>2</c:v>
                </c:pt>
                <c:pt idx="508">
                  <c:v>2</c:v>
                </c:pt>
                <c:pt idx="509">
                  <c:v>2</c:v>
                </c:pt>
                <c:pt idx="510">
                  <c:v>2</c:v>
                </c:pt>
                <c:pt idx="511">
                  <c:v>2</c:v>
                </c:pt>
                <c:pt idx="512">
                  <c:v>2</c:v>
                </c:pt>
                <c:pt idx="513">
                  <c:v>2</c:v>
                </c:pt>
                <c:pt idx="514">
                  <c:v>2</c:v>
                </c:pt>
                <c:pt idx="515">
                  <c:v>2</c:v>
                </c:pt>
                <c:pt idx="516">
                  <c:v>2</c:v>
                </c:pt>
                <c:pt idx="517">
                  <c:v>2</c:v>
                </c:pt>
                <c:pt idx="518">
                  <c:v>2</c:v>
                </c:pt>
                <c:pt idx="519">
                  <c:v>2</c:v>
                </c:pt>
                <c:pt idx="520">
                  <c:v>2</c:v>
                </c:pt>
                <c:pt idx="521">
                  <c:v>2</c:v>
                </c:pt>
                <c:pt idx="522">
                  <c:v>2</c:v>
                </c:pt>
                <c:pt idx="523">
                  <c:v>2</c:v>
                </c:pt>
                <c:pt idx="524">
                  <c:v>2</c:v>
                </c:pt>
                <c:pt idx="525">
                  <c:v>2</c:v>
                </c:pt>
                <c:pt idx="526">
                  <c:v>2</c:v>
                </c:pt>
                <c:pt idx="527">
                  <c:v>2</c:v>
                </c:pt>
                <c:pt idx="528">
                  <c:v>2</c:v>
                </c:pt>
                <c:pt idx="529">
                  <c:v>2</c:v>
                </c:pt>
                <c:pt idx="530">
                  <c:v>2</c:v>
                </c:pt>
                <c:pt idx="531">
                  <c:v>2</c:v>
                </c:pt>
                <c:pt idx="532">
                  <c:v>2</c:v>
                </c:pt>
                <c:pt idx="533">
                  <c:v>2</c:v>
                </c:pt>
                <c:pt idx="534">
                  <c:v>2</c:v>
                </c:pt>
                <c:pt idx="535">
                  <c:v>2</c:v>
                </c:pt>
                <c:pt idx="536">
                  <c:v>2</c:v>
                </c:pt>
                <c:pt idx="537">
                  <c:v>2</c:v>
                </c:pt>
                <c:pt idx="538">
                  <c:v>2</c:v>
                </c:pt>
                <c:pt idx="539">
                  <c:v>2</c:v>
                </c:pt>
                <c:pt idx="540">
                  <c:v>2</c:v>
                </c:pt>
                <c:pt idx="541">
                  <c:v>2</c:v>
                </c:pt>
                <c:pt idx="542">
                  <c:v>2</c:v>
                </c:pt>
                <c:pt idx="543">
                  <c:v>2</c:v>
                </c:pt>
                <c:pt idx="544">
                  <c:v>2</c:v>
                </c:pt>
                <c:pt idx="545">
                  <c:v>2</c:v>
                </c:pt>
                <c:pt idx="546">
                  <c:v>2</c:v>
                </c:pt>
                <c:pt idx="547">
                  <c:v>2</c:v>
                </c:pt>
                <c:pt idx="548">
                  <c:v>2</c:v>
                </c:pt>
                <c:pt idx="549">
                  <c:v>2</c:v>
                </c:pt>
                <c:pt idx="550">
                  <c:v>2</c:v>
                </c:pt>
                <c:pt idx="551">
                  <c:v>2</c:v>
                </c:pt>
                <c:pt idx="552">
                  <c:v>2</c:v>
                </c:pt>
                <c:pt idx="553">
                  <c:v>2</c:v>
                </c:pt>
                <c:pt idx="554">
                  <c:v>2</c:v>
                </c:pt>
                <c:pt idx="555">
                  <c:v>2</c:v>
                </c:pt>
                <c:pt idx="556">
                  <c:v>2</c:v>
                </c:pt>
                <c:pt idx="557">
                  <c:v>2</c:v>
                </c:pt>
                <c:pt idx="558">
                  <c:v>2</c:v>
                </c:pt>
                <c:pt idx="559">
                  <c:v>2</c:v>
                </c:pt>
                <c:pt idx="560">
                  <c:v>2</c:v>
                </c:pt>
                <c:pt idx="561">
                  <c:v>2</c:v>
                </c:pt>
                <c:pt idx="562">
                  <c:v>2</c:v>
                </c:pt>
                <c:pt idx="563">
                  <c:v>2</c:v>
                </c:pt>
                <c:pt idx="564">
                  <c:v>2</c:v>
                </c:pt>
                <c:pt idx="565">
                  <c:v>2</c:v>
                </c:pt>
                <c:pt idx="566">
                  <c:v>2</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1</c:v>
                </c:pt>
                <c:pt idx="728">
                  <c:v>1</c:v>
                </c:pt>
                <c:pt idx="729">
                  <c:v>1</c:v>
                </c:pt>
                <c:pt idx="730">
                  <c:v>1</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1</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1</c:v>
                </c:pt>
                <c:pt idx="876">
                  <c:v>1</c:v>
                </c:pt>
                <c:pt idx="877">
                  <c:v>1</c:v>
                </c:pt>
              </c:numCache>
            </c:numRef>
          </c:xVal>
          <c:yVal>
            <c:numRef>
              <c:f>'Max Amount vs. Max Projects'!$B$2:$B$879</c:f>
              <c:numCache>
                <c:formatCode>General</c:formatCode>
                <c:ptCount val="878"/>
                <c:pt idx="0">
                  <c:v>363979.12</c:v>
                </c:pt>
                <c:pt idx="1">
                  <c:v>1047057.3</c:v>
                </c:pt>
                <c:pt idx="2">
                  <c:v>6281468.71</c:v>
                </c:pt>
                <c:pt idx="3">
                  <c:v>3240021.4199999901</c:v>
                </c:pt>
                <c:pt idx="4">
                  <c:v>6502898.1499999901</c:v>
                </c:pt>
                <c:pt idx="5">
                  <c:v>2935285.9099999899</c:v>
                </c:pt>
                <c:pt idx="6">
                  <c:v>956381.27999999898</c:v>
                </c:pt>
                <c:pt idx="7">
                  <c:v>797830.89</c:v>
                </c:pt>
                <c:pt idx="8">
                  <c:v>444819.1</c:v>
                </c:pt>
                <c:pt idx="9">
                  <c:v>383829.85</c:v>
                </c:pt>
                <c:pt idx="10">
                  <c:v>4961239.9400000004</c:v>
                </c:pt>
                <c:pt idx="11">
                  <c:v>1889537.72</c:v>
                </c:pt>
                <c:pt idx="12">
                  <c:v>1649089.62</c:v>
                </c:pt>
                <c:pt idx="13">
                  <c:v>742268.38999999897</c:v>
                </c:pt>
                <c:pt idx="14">
                  <c:v>6188849.9999999898</c:v>
                </c:pt>
                <c:pt idx="15">
                  <c:v>425559.03999999899</c:v>
                </c:pt>
                <c:pt idx="16">
                  <c:v>187126.43</c:v>
                </c:pt>
                <c:pt idx="17">
                  <c:v>118431.9</c:v>
                </c:pt>
                <c:pt idx="18">
                  <c:v>117474.33</c:v>
                </c:pt>
                <c:pt idx="19">
                  <c:v>3498945.53</c:v>
                </c:pt>
                <c:pt idx="20">
                  <c:v>2530969.34</c:v>
                </c:pt>
                <c:pt idx="21">
                  <c:v>2067466.1099999901</c:v>
                </c:pt>
                <c:pt idx="22">
                  <c:v>1950217.46</c:v>
                </c:pt>
                <c:pt idx="23">
                  <c:v>1341113.6599999899</c:v>
                </c:pt>
                <c:pt idx="24">
                  <c:v>1296558.47</c:v>
                </c:pt>
                <c:pt idx="25">
                  <c:v>1156128.52</c:v>
                </c:pt>
                <c:pt idx="26">
                  <c:v>1153583.05999999</c:v>
                </c:pt>
                <c:pt idx="27">
                  <c:v>498039.24</c:v>
                </c:pt>
                <c:pt idx="28">
                  <c:v>322864.2</c:v>
                </c:pt>
                <c:pt idx="29">
                  <c:v>310014.43999999901</c:v>
                </c:pt>
                <c:pt idx="30">
                  <c:v>218681.26</c:v>
                </c:pt>
                <c:pt idx="31">
                  <c:v>44405.839999999902</c:v>
                </c:pt>
                <c:pt idx="32">
                  <c:v>7579588.6399999997</c:v>
                </c:pt>
                <c:pt idx="33">
                  <c:v>6079214.4100000001</c:v>
                </c:pt>
                <c:pt idx="34">
                  <c:v>4224593.6499999901</c:v>
                </c:pt>
                <c:pt idx="35">
                  <c:v>3275855.4399999902</c:v>
                </c:pt>
                <c:pt idx="36">
                  <c:v>3235191.8</c:v>
                </c:pt>
                <c:pt idx="37">
                  <c:v>2354569.98</c:v>
                </c:pt>
                <c:pt idx="38">
                  <c:v>1897040.8199999901</c:v>
                </c:pt>
                <c:pt idx="39">
                  <c:v>1776855.52</c:v>
                </c:pt>
                <c:pt idx="40">
                  <c:v>1552481.76</c:v>
                </c:pt>
                <c:pt idx="41">
                  <c:v>1384291.5</c:v>
                </c:pt>
                <c:pt idx="42">
                  <c:v>899852.24</c:v>
                </c:pt>
                <c:pt idx="43">
                  <c:v>823254.49</c:v>
                </c:pt>
                <c:pt idx="44">
                  <c:v>722827.98</c:v>
                </c:pt>
                <c:pt idx="45">
                  <c:v>695198.55</c:v>
                </c:pt>
                <c:pt idx="46">
                  <c:v>440971.08</c:v>
                </c:pt>
                <c:pt idx="47">
                  <c:v>348262.87</c:v>
                </c:pt>
                <c:pt idx="48">
                  <c:v>258974.3</c:v>
                </c:pt>
                <c:pt idx="49">
                  <c:v>6019446.5300000003</c:v>
                </c:pt>
                <c:pt idx="50">
                  <c:v>5895569</c:v>
                </c:pt>
                <c:pt idx="51">
                  <c:v>1705468.25</c:v>
                </c:pt>
                <c:pt idx="52">
                  <c:v>1611315.35</c:v>
                </c:pt>
                <c:pt idx="53">
                  <c:v>1212072.3999999999</c:v>
                </c:pt>
                <c:pt idx="54">
                  <c:v>1155040.57</c:v>
                </c:pt>
                <c:pt idx="55">
                  <c:v>825138</c:v>
                </c:pt>
                <c:pt idx="56">
                  <c:v>790463.929999999</c:v>
                </c:pt>
                <c:pt idx="57">
                  <c:v>721693.78</c:v>
                </c:pt>
                <c:pt idx="58">
                  <c:v>720326.81</c:v>
                </c:pt>
                <c:pt idx="59">
                  <c:v>676112.91</c:v>
                </c:pt>
                <c:pt idx="60">
                  <c:v>569327.27</c:v>
                </c:pt>
                <c:pt idx="61">
                  <c:v>527308.43999999994</c:v>
                </c:pt>
                <c:pt idx="62">
                  <c:v>491419.72999999899</c:v>
                </c:pt>
                <c:pt idx="63">
                  <c:v>439509.14</c:v>
                </c:pt>
                <c:pt idx="64">
                  <c:v>297284.75</c:v>
                </c:pt>
                <c:pt idx="65">
                  <c:v>231396.94999999899</c:v>
                </c:pt>
                <c:pt idx="66">
                  <c:v>208550.92</c:v>
                </c:pt>
                <c:pt idx="67">
                  <c:v>7487138.0800000001</c:v>
                </c:pt>
                <c:pt idx="68">
                  <c:v>5767347.3999999901</c:v>
                </c:pt>
                <c:pt idx="69">
                  <c:v>4698023.45</c:v>
                </c:pt>
                <c:pt idx="70">
                  <c:v>4215306.5199999996</c:v>
                </c:pt>
                <c:pt idx="71">
                  <c:v>2874085.35</c:v>
                </c:pt>
                <c:pt idx="72">
                  <c:v>2750273.9999999902</c:v>
                </c:pt>
                <c:pt idx="73">
                  <c:v>2343035.1899999902</c:v>
                </c:pt>
                <c:pt idx="74">
                  <c:v>2063981.1099999901</c:v>
                </c:pt>
                <c:pt idx="75">
                  <c:v>1845944.8499999901</c:v>
                </c:pt>
                <c:pt idx="76">
                  <c:v>1516070.34</c:v>
                </c:pt>
                <c:pt idx="77">
                  <c:v>1480488.15</c:v>
                </c:pt>
                <c:pt idx="78">
                  <c:v>1460923.64</c:v>
                </c:pt>
                <c:pt idx="79">
                  <c:v>1395195.6099999901</c:v>
                </c:pt>
                <c:pt idx="80">
                  <c:v>1298401.23</c:v>
                </c:pt>
                <c:pt idx="81">
                  <c:v>1143178.47999999</c:v>
                </c:pt>
                <c:pt idx="82">
                  <c:v>915653.82</c:v>
                </c:pt>
                <c:pt idx="83">
                  <c:v>832191.09</c:v>
                </c:pt>
                <c:pt idx="84">
                  <c:v>668464.62</c:v>
                </c:pt>
                <c:pt idx="85">
                  <c:v>517567.70999999897</c:v>
                </c:pt>
                <c:pt idx="86">
                  <c:v>493836.28999999899</c:v>
                </c:pt>
                <c:pt idx="87">
                  <c:v>476009.82999999903</c:v>
                </c:pt>
                <c:pt idx="88">
                  <c:v>410937.58</c:v>
                </c:pt>
                <c:pt idx="89">
                  <c:v>403966.58</c:v>
                </c:pt>
                <c:pt idx="90">
                  <c:v>390254.68</c:v>
                </c:pt>
                <c:pt idx="91">
                  <c:v>387286.609999999</c:v>
                </c:pt>
                <c:pt idx="92">
                  <c:v>368712.32999999903</c:v>
                </c:pt>
                <c:pt idx="93">
                  <c:v>315053.78000000003</c:v>
                </c:pt>
                <c:pt idx="94">
                  <c:v>297114.39</c:v>
                </c:pt>
                <c:pt idx="95">
                  <c:v>278609.26999999897</c:v>
                </c:pt>
                <c:pt idx="96">
                  <c:v>198472.95</c:v>
                </c:pt>
                <c:pt idx="97">
                  <c:v>175262.41</c:v>
                </c:pt>
                <c:pt idx="98">
                  <c:v>146904.5</c:v>
                </c:pt>
                <c:pt idx="99">
                  <c:v>125835.93</c:v>
                </c:pt>
                <c:pt idx="100">
                  <c:v>105805.34</c:v>
                </c:pt>
                <c:pt idx="101">
                  <c:v>85083.509999999893</c:v>
                </c:pt>
                <c:pt idx="102">
                  <c:v>61355.54</c:v>
                </c:pt>
                <c:pt idx="103">
                  <c:v>56317.549999999901</c:v>
                </c:pt>
                <c:pt idx="104">
                  <c:v>34796.49</c:v>
                </c:pt>
                <c:pt idx="105">
                  <c:v>20620</c:v>
                </c:pt>
                <c:pt idx="106">
                  <c:v>14349.3299999999</c:v>
                </c:pt>
                <c:pt idx="107">
                  <c:v>10347.4399999999</c:v>
                </c:pt>
                <c:pt idx="108">
                  <c:v>6516297.3799999999</c:v>
                </c:pt>
                <c:pt idx="109">
                  <c:v>6364993.04</c:v>
                </c:pt>
                <c:pt idx="110">
                  <c:v>5165983.49</c:v>
                </c:pt>
                <c:pt idx="111">
                  <c:v>4673719.41</c:v>
                </c:pt>
                <c:pt idx="112">
                  <c:v>3531472.7499999902</c:v>
                </c:pt>
                <c:pt idx="113">
                  <c:v>3375023.64</c:v>
                </c:pt>
                <c:pt idx="114">
                  <c:v>2905174.9399999902</c:v>
                </c:pt>
                <c:pt idx="115">
                  <c:v>2502707.6</c:v>
                </c:pt>
                <c:pt idx="116">
                  <c:v>2203529.1199999899</c:v>
                </c:pt>
                <c:pt idx="117">
                  <c:v>1939027.4399999899</c:v>
                </c:pt>
                <c:pt idx="118">
                  <c:v>1894260.1599999899</c:v>
                </c:pt>
                <c:pt idx="119">
                  <c:v>1769149.80999999</c:v>
                </c:pt>
                <c:pt idx="120">
                  <c:v>1659606.69</c:v>
                </c:pt>
                <c:pt idx="121">
                  <c:v>1317684.8700000001</c:v>
                </c:pt>
                <c:pt idx="122">
                  <c:v>1290407.8999999999</c:v>
                </c:pt>
                <c:pt idx="123">
                  <c:v>1246605.55</c:v>
                </c:pt>
                <c:pt idx="124">
                  <c:v>1105802.3899999999</c:v>
                </c:pt>
                <c:pt idx="125">
                  <c:v>961338.09</c:v>
                </c:pt>
                <c:pt idx="126">
                  <c:v>960830.99</c:v>
                </c:pt>
                <c:pt idx="127">
                  <c:v>941361.55999999901</c:v>
                </c:pt>
                <c:pt idx="128">
                  <c:v>871503.39999999898</c:v>
                </c:pt>
                <c:pt idx="129">
                  <c:v>748394.29</c:v>
                </c:pt>
                <c:pt idx="130">
                  <c:v>691792.82999999903</c:v>
                </c:pt>
                <c:pt idx="131">
                  <c:v>635344.68999999994</c:v>
                </c:pt>
                <c:pt idx="132">
                  <c:v>631529.03</c:v>
                </c:pt>
                <c:pt idx="133">
                  <c:v>627439.75</c:v>
                </c:pt>
                <c:pt idx="134">
                  <c:v>590585.46</c:v>
                </c:pt>
                <c:pt idx="135">
                  <c:v>560175.67000000004</c:v>
                </c:pt>
                <c:pt idx="136">
                  <c:v>524777.49</c:v>
                </c:pt>
                <c:pt idx="137">
                  <c:v>478728.23</c:v>
                </c:pt>
                <c:pt idx="138">
                  <c:v>444538.92</c:v>
                </c:pt>
                <c:pt idx="139">
                  <c:v>406551.1</c:v>
                </c:pt>
                <c:pt idx="140">
                  <c:v>388799.43999999901</c:v>
                </c:pt>
                <c:pt idx="141">
                  <c:v>385599.78</c:v>
                </c:pt>
                <c:pt idx="142">
                  <c:v>384040.88</c:v>
                </c:pt>
                <c:pt idx="143">
                  <c:v>369440.56</c:v>
                </c:pt>
                <c:pt idx="144">
                  <c:v>368519.5</c:v>
                </c:pt>
                <c:pt idx="145">
                  <c:v>365980.31</c:v>
                </c:pt>
                <c:pt idx="146">
                  <c:v>346176.45</c:v>
                </c:pt>
                <c:pt idx="147">
                  <c:v>336011.65</c:v>
                </c:pt>
                <c:pt idx="148">
                  <c:v>264345.53000000003</c:v>
                </c:pt>
                <c:pt idx="149">
                  <c:v>263514.34999999998</c:v>
                </c:pt>
                <c:pt idx="150">
                  <c:v>260101.51</c:v>
                </c:pt>
                <c:pt idx="151">
                  <c:v>250699.69999999899</c:v>
                </c:pt>
                <c:pt idx="152">
                  <c:v>233684.75</c:v>
                </c:pt>
                <c:pt idx="153">
                  <c:v>225812.77</c:v>
                </c:pt>
                <c:pt idx="154">
                  <c:v>216638.28999999899</c:v>
                </c:pt>
                <c:pt idx="155">
                  <c:v>188097.96</c:v>
                </c:pt>
                <c:pt idx="156">
                  <c:v>187979.68</c:v>
                </c:pt>
                <c:pt idx="157">
                  <c:v>186161.56</c:v>
                </c:pt>
                <c:pt idx="158">
                  <c:v>142341.29999999999</c:v>
                </c:pt>
                <c:pt idx="159">
                  <c:v>109995.269999999</c:v>
                </c:pt>
                <c:pt idx="160">
                  <c:v>106144.99</c:v>
                </c:pt>
                <c:pt idx="161">
                  <c:v>98314.739999999903</c:v>
                </c:pt>
                <c:pt idx="162">
                  <c:v>90817.27</c:v>
                </c:pt>
                <c:pt idx="163">
                  <c:v>46235.73</c:v>
                </c:pt>
                <c:pt idx="164">
                  <c:v>19320.18</c:v>
                </c:pt>
                <c:pt idx="165">
                  <c:v>3000</c:v>
                </c:pt>
                <c:pt idx="166">
                  <c:v>5631382.3600000003</c:v>
                </c:pt>
                <c:pt idx="167">
                  <c:v>5094895.0599999996</c:v>
                </c:pt>
                <c:pt idx="168">
                  <c:v>4021791.73999999</c:v>
                </c:pt>
                <c:pt idx="169">
                  <c:v>3863218.5199999898</c:v>
                </c:pt>
                <c:pt idx="170">
                  <c:v>3626195.52</c:v>
                </c:pt>
                <c:pt idx="171">
                  <c:v>3308039.0999999898</c:v>
                </c:pt>
                <c:pt idx="172">
                  <c:v>3262506.86</c:v>
                </c:pt>
                <c:pt idx="173">
                  <c:v>3181624.81</c:v>
                </c:pt>
                <c:pt idx="174">
                  <c:v>3153360.66</c:v>
                </c:pt>
                <c:pt idx="175">
                  <c:v>3073959.5999999898</c:v>
                </c:pt>
                <c:pt idx="176">
                  <c:v>2865182.51</c:v>
                </c:pt>
                <c:pt idx="177">
                  <c:v>2759802.37</c:v>
                </c:pt>
                <c:pt idx="178">
                  <c:v>2358400.9499999899</c:v>
                </c:pt>
                <c:pt idx="179">
                  <c:v>2314534.2799999998</c:v>
                </c:pt>
                <c:pt idx="180">
                  <c:v>1732492.16</c:v>
                </c:pt>
                <c:pt idx="181">
                  <c:v>1646109.18</c:v>
                </c:pt>
                <c:pt idx="182">
                  <c:v>1585467.48</c:v>
                </c:pt>
                <c:pt idx="183">
                  <c:v>1567471.3599999901</c:v>
                </c:pt>
                <c:pt idx="184">
                  <c:v>1349188.14</c:v>
                </c:pt>
                <c:pt idx="185">
                  <c:v>1347331.5899999901</c:v>
                </c:pt>
                <c:pt idx="186">
                  <c:v>1329792.96999999</c:v>
                </c:pt>
                <c:pt idx="187">
                  <c:v>1323215.3600000001</c:v>
                </c:pt>
                <c:pt idx="188">
                  <c:v>1258790.1399999899</c:v>
                </c:pt>
                <c:pt idx="189">
                  <c:v>1244066</c:v>
                </c:pt>
                <c:pt idx="190">
                  <c:v>1134469.0999999901</c:v>
                </c:pt>
                <c:pt idx="191">
                  <c:v>1100319.29</c:v>
                </c:pt>
                <c:pt idx="192">
                  <c:v>1085012.3400000001</c:v>
                </c:pt>
                <c:pt idx="193">
                  <c:v>1060168.56</c:v>
                </c:pt>
                <c:pt idx="194">
                  <c:v>1047078.92999999</c:v>
                </c:pt>
                <c:pt idx="195">
                  <c:v>1029845.51999999</c:v>
                </c:pt>
                <c:pt idx="196">
                  <c:v>950659.049999999</c:v>
                </c:pt>
                <c:pt idx="197">
                  <c:v>782529.99</c:v>
                </c:pt>
                <c:pt idx="198">
                  <c:v>770922.5</c:v>
                </c:pt>
                <c:pt idx="199">
                  <c:v>760201.18</c:v>
                </c:pt>
                <c:pt idx="200">
                  <c:v>754022.16</c:v>
                </c:pt>
                <c:pt idx="201">
                  <c:v>731381.64</c:v>
                </c:pt>
                <c:pt idx="202">
                  <c:v>704989.50999999896</c:v>
                </c:pt>
                <c:pt idx="203">
                  <c:v>693690.46</c:v>
                </c:pt>
                <c:pt idx="204">
                  <c:v>662011.88</c:v>
                </c:pt>
                <c:pt idx="205">
                  <c:v>648342.56000000006</c:v>
                </c:pt>
                <c:pt idx="206">
                  <c:v>644440.51</c:v>
                </c:pt>
                <c:pt idx="207">
                  <c:v>622240.5</c:v>
                </c:pt>
                <c:pt idx="208">
                  <c:v>546626.73</c:v>
                </c:pt>
                <c:pt idx="209">
                  <c:v>542320.56000000006</c:v>
                </c:pt>
                <c:pt idx="210">
                  <c:v>517245.94999999902</c:v>
                </c:pt>
                <c:pt idx="211">
                  <c:v>509989.2</c:v>
                </c:pt>
                <c:pt idx="212">
                  <c:v>500402.26</c:v>
                </c:pt>
                <c:pt idx="213">
                  <c:v>493535.8</c:v>
                </c:pt>
                <c:pt idx="214">
                  <c:v>487935.27</c:v>
                </c:pt>
                <c:pt idx="215">
                  <c:v>448752.91999999899</c:v>
                </c:pt>
                <c:pt idx="216">
                  <c:v>437703.65</c:v>
                </c:pt>
                <c:pt idx="217">
                  <c:v>421917.09</c:v>
                </c:pt>
                <c:pt idx="218">
                  <c:v>420206.88</c:v>
                </c:pt>
                <c:pt idx="219">
                  <c:v>409199.93999999901</c:v>
                </c:pt>
                <c:pt idx="220">
                  <c:v>397075</c:v>
                </c:pt>
                <c:pt idx="221">
                  <c:v>362094.47</c:v>
                </c:pt>
                <c:pt idx="222">
                  <c:v>308318.69</c:v>
                </c:pt>
                <c:pt idx="223">
                  <c:v>298185.86</c:v>
                </c:pt>
                <c:pt idx="224">
                  <c:v>280569.96999999997</c:v>
                </c:pt>
                <c:pt idx="225">
                  <c:v>255481.38</c:v>
                </c:pt>
                <c:pt idx="226">
                  <c:v>251534.5</c:v>
                </c:pt>
                <c:pt idx="227">
                  <c:v>249830.7</c:v>
                </c:pt>
                <c:pt idx="228">
                  <c:v>243647.7</c:v>
                </c:pt>
                <c:pt idx="229">
                  <c:v>230245.97</c:v>
                </c:pt>
                <c:pt idx="230">
                  <c:v>213465.28999999899</c:v>
                </c:pt>
                <c:pt idx="231">
                  <c:v>209346.17</c:v>
                </c:pt>
                <c:pt idx="232">
                  <c:v>175630.8</c:v>
                </c:pt>
                <c:pt idx="233">
                  <c:v>155404.46</c:v>
                </c:pt>
                <c:pt idx="234">
                  <c:v>151528.51999999999</c:v>
                </c:pt>
                <c:pt idx="235">
                  <c:v>145324.639999999</c:v>
                </c:pt>
                <c:pt idx="236">
                  <c:v>132439.54</c:v>
                </c:pt>
                <c:pt idx="237">
                  <c:v>119931.75</c:v>
                </c:pt>
                <c:pt idx="238">
                  <c:v>92611.79</c:v>
                </c:pt>
                <c:pt idx="239">
                  <c:v>88106.62</c:v>
                </c:pt>
                <c:pt idx="240">
                  <c:v>80176.83</c:v>
                </c:pt>
                <c:pt idx="241">
                  <c:v>74992.129999999903</c:v>
                </c:pt>
                <c:pt idx="242">
                  <c:v>62470.43</c:v>
                </c:pt>
                <c:pt idx="243">
                  <c:v>45085.38</c:v>
                </c:pt>
                <c:pt idx="244">
                  <c:v>44598.999999999898</c:v>
                </c:pt>
                <c:pt idx="245">
                  <c:v>43409.81</c:v>
                </c:pt>
                <c:pt idx="246">
                  <c:v>41110.800000000003</c:v>
                </c:pt>
                <c:pt idx="247">
                  <c:v>37133.08</c:v>
                </c:pt>
                <c:pt idx="248">
                  <c:v>12372.04</c:v>
                </c:pt>
                <c:pt idx="249">
                  <c:v>10149.23</c:v>
                </c:pt>
                <c:pt idx="250">
                  <c:v>1087.76</c:v>
                </c:pt>
                <c:pt idx="251">
                  <c:v>3911262.74</c:v>
                </c:pt>
                <c:pt idx="252">
                  <c:v>3540196.1399999899</c:v>
                </c:pt>
                <c:pt idx="253">
                  <c:v>3051689.1899999902</c:v>
                </c:pt>
                <c:pt idx="254">
                  <c:v>2646454.56</c:v>
                </c:pt>
                <c:pt idx="255">
                  <c:v>2415776.0499999998</c:v>
                </c:pt>
                <c:pt idx="256">
                  <c:v>2111050.2000000002</c:v>
                </c:pt>
                <c:pt idx="257">
                  <c:v>1926254.29</c:v>
                </c:pt>
                <c:pt idx="258">
                  <c:v>1509340.2</c:v>
                </c:pt>
                <c:pt idx="259">
                  <c:v>1421957.5</c:v>
                </c:pt>
                <c:pt idx="260">
                  <c:v>1394084.14</c:v>
                </c:pt>
                <c:pt idx="261">
                  <c:v>1373613.02</c:v>
                </c:pt>
                <c:pt idx="262">
                  <c:v>1120565.6099999901</c:v>
                </c:pt>
                <c:pt idx="263">
                  <c:v>1105421.5699999901</c:v>
                </c:pt>
                <c:pt idx="264">
                  <c:v>1050249.6599999999</c:v>
                </c:pt>
                <c:pt idx="265">
                  <c:v>958808.65</c:v>
                </c:pt>
                <c:pt idx="266">
                  <c:v>914246.8</c:v>
                </c:pt>
                <c:pt idx="267">
                  <c:v>889880</c:v>
                </c:pt>
                <c:pt idx="268">
                  <c:v>885959.24999999895</c:v>
                </c:pt>
                <c:pt idx="269">
                  <c:v>810001.14</c:v>
                </c:pt>
                <c:pt idx="270">
                  <c:v>802658.07</c:v>
                </c:pt>
                <c:pt idx="271">
                  <c:v>795252.799999999</c:v>
                </c:pt>
                <c:pt idx="272">
                  <c:v>608979.74</c:v>
                </c:pt>
                <c:pt idx="273">
                  <c:v>601190.27</c:v>
                </c:pt>
                <c:pt idx="274">
                  <c:v>595625.74</c:v>
                </c:pt>
                <c:pt idx="275">
                  <c:v>566290</c:v>
                </c:pt>
                <c:pt idx="276">
                  <c:v>561518.64999999898</c:v>
                </c:pt>
                <c:pt idx="277">
                  <c:v>560228.19999999995</c:v>
                </c:pt>
                <c:pt idx="278">
                  <c:v>549677.31000000006</c:v>
                </c:pt>
                <c:pt idx="279">
                  <c:v>537142.06999999995</c:v>
                </c:pt>
                <c:pt idx="280">
                  <c:v>534426.6</c:v>
                </c:pt>
                <c:pt idx="281">
                  <c:v>524981.39999999898</c:v>
                </c:pt>
                <c:pt idx="282">
                  <c:v>519892.02</c:v>
                </c:pt>
                <c:pt idx="283">
                  <c:v>509172.62</c:v>
                </c:pt>
                <c:pt idx="284">
                  <c:v>496567.02</c:v>
                </c:pt>
                <c:pt idx="285">
                  <c:v>494420.47</c:v>
                </c:pt>
                <c:pt idx="286">
                  <c:v>451121.049999999</c:v>
                </c:pt>
                <c:pt idx="287">
                  <c:v>445039.26999999897</c:v>
                </c:pt>
                <c:pt idx="288">
                  <c:v>420684.24</c:v>
                </c:pt>
                <c:pt idx="289">
                  <c:v>418859.33999999898</c:v>
                </c:pt>
                <c:pt idx="290">
                  <c:v>416776.83999999898</c:v>
                </c:pt>
                <c:pt idx="291">
                  <c:v>412287.08999999898</c:v>
                </c:pt>
                <c:pt idx="292">
                  <c:v>406947.39999999898</c:v>
                </c:pt>
                <c:pt idx="293">
                  <c:v>400068.01</c:v>
                </c:pt>
                <c:pt idx="294">
                  <c:v>392914.37</c:v>
                </c:pt>
                <c:pt idx="295">
                  <c:v>388031.4</c:v>
                </c:pt>
                <c:pt idx="296">
                  <c:v>386998.5</c:v>
                </c:pt>
                <c:pt idx="297">
                  <c:v>355652.66</c:v>
                </c:pt>
                <c:pt idx="298">
                  <c:v>349288.75</c:v>
                </c:pt>
                <c:pt idx="299">
                  <c:v>328229.44999999902</c:v>
                </c:pt>
                <c:pt idx="300">
                  <c:v>323876.34000000003</c:v>
                </c:pt>
                <c:pt idx="301">
                  <c:v>322125.43</c:v>
                </c:pt>
                <c:pt idx="302">
                  <c:v>321002.15000000002</c:v>
                </c:pt>
                <c:pt idx="303">
                  <c:v>312942.84000000003</c:v>
                </c:pt>
                <c:pt idx="304">
                  <c:v>305097.40999999997</c:v>
                </c:pt>
                <c:pt idx="305">
                  <c:v>282537.76</c:v>
                </c:pt>
                <c:pt idx="306">
                  <c:v>282295.38</c:v>
                </c:pt>
                <c:pt idx="307">
                  <c:v>281237.3</c:v>
                </c:pt>
                <c:pt idx="308">
                  <c:v>265449.65999999997</c:v>
                </c:pt>
                <c:pt idx="309">
                  <c:v>255102.32</c:v>
                </c:pt>
                <c:pt idx="310">
                  <c:v>253563.43</c:v>
                </c:pt>
                <c:pt idx="311">
                  <c:v>248845.38</c:v>
                </c:pt>
                <c:pt idx="312">
                  <c:v>247573.23</c:v>
                </c:pt>
                <c:pt idx="313">
                  <c:v>245266.24</c:v>
                </c:pt>
                <c:pt idx="314">
                  <c:v>243783.22</c:v>
                </c:pt>
                <c:pt idx="315">
                  <c:v>238358.16999999899</c:v>
                </c:pt>
                <c:pt idx="316">
                  <c:v>230617.61</c:v>
                </c:pt>
                <c:pt idx="317">
                  <c:v>225469.18</c:v>
                </c:pt>
                <c:pt idx="318">
                  <c:v>222337.59</c:v>
                </c:pt>
                <c:pt idx="319">
                  <c:v>218168.46999999901</c:v>
                </c:pt>
                <c:pt idx="320">
                  <c:v>217761.50999999899</c:v>
                </c:pt>
                <c:pt idx="321">
                  <c:v>208875</c:v>
                </c:pt>
                <c:pt idx="322">
                  <c:v>202944.97999999899</c:v>
                </c:pt>
                <c:pt idx="323">
                  <c:v>196494.83999999901</c:v>
                </c:pt>
                <c:pt idx="324">
                  <c:v>172689.27999999901</c:v>
                </c:pt>
                <c:pt idx="325">
                  <c:v>172389.78</c:v>
                </c:pt>
                <c:pt idx="326">
                  <c:v>163875.37</c:v>
                </c:pt>
                <c:pt idx="327">
                  <c:v>160413.49</c:v>
                </c:pt>
                <c:pt idx="328">
                  <c:v>151311.25</c:v>
                </c:pt>
                <c:pt idx="329">
                  <c:v>151228.38</c:v>
                </c:pt>
                <c:pt idx="330">
                  <c:v>146385.44999999899</c:v>
                </c:pt>
                <c:pt idx="331">
                  <c:v>141031.87</c:v>
                </c:pt>
                <c:pt idx="332">
                  <c:v>135421.32999999999</c:v>
                </c:pt>
                <c:pt idx="333">
                  <c:v>123664.769999999</c:v>
                </c:pt>
                <c:pt idx="334">
                  <c:v>120640.34</c:v>
                </c:pt>
                <c:pt idx="335">
                  <c:v>118300.14</c:v>
                </c:pt>
                <c:pt idx="336">
                  <c:v>114985.19</c:v>
                </c:pt>
                <c:pt idx="337">
                  <c:v>100941.519999999</c:v>
                </c:pt>
                <c:pt idx="338">
                  <c:v>99337.709999999905</c:v>
                </c:pt>
                <c:pt idx="339">
                  <c:v>96395.779999999897</c:v>
                </c:pt>
                <c:pt idx="340">
                  <c:v>90542.739999999903</c:v>
                </c:pt>
                <c:pt idx="341">
                  <c:v>89646.97</c:v>
                </c:pt>
                <c:pt idx="342">
                  <c:v>89196.11</c:v>
                </c:pt>
                <c:pt idx="343">
                  <c:v>78013.5</c:v>
                </c:pt>
                <c:pt idx="344">
                  <c:v>64797.85</c:v>
                </c:pt>
                <c:pt idx="345">
                  <c:v>63245.56</c:v>
                </c:pt>
                <c:pt idx="346">
                  <c:v>59713.4</c:v>
                </c:pt>
                <c:pt idx="347">
                  <c:v>57633.94</c:v>
                </c:pt>
                <c:pt idx="348">
                  <c:v>50000</c:v>
                </c:pt>
                <c:pt idx="349">
                  <c:v>49750.82</c:v>
                </c:pt>
                <c:pt idx="350">
                  <c:v>49689.32</c:v>
                </c:pt>
                <c:pt idx="351">
                  <c:v>48811.28</c:v>
                </c:pt>
                <c:pt idx="352">
                  <c:v>44738.85</c:v>
                </c:pt>
                <c:pt idx="353">
                  <c:v>43969.49</c:v>
                </c:pt>
                <c:pt idx="354">
                  <c:v>39543.97</c:v>
                </c:pt>
                <c:pt idx="355">
                  <c:v>38967.699999999997</c:v>
                </c:pt>
                <c:pt idx="356">
                  <c:v>25932.86</c:v>
                </c:pt>
                <c:pt idx="357">
                  <c:v>25391.32</c:v>
                </c:pt>
                <c:pt idx="358">
                  <c:v>23260.25</c:v>
                </c:pt>
                <c:pt idx="359">
                  <c:v>21005</c:v>
                </c:pt>
                <c:pt idx="360">
                  <c:v>20646.27</c:v>
                </c:pt>
                <c:pt idx="361">
                  <c:v>13962.51</c:v>
                </c:pt>
                <c:pt idx="362">
                  <c:v>11077.58</c:v>
                </c:pt>
                <c:pt idx="363">
                  <c:v>5905.04</c:v>
                </c:pt>
                <c:pt idx="364">
                  <c:v>104.5</c:v>
                </c:pt>
                <c:pt idx="365">
                  <c:v>3206504.84</c:v>
                </c:pt>
                <c:pt idx="366">
                  <c:v>3026531.64</c:v>
                </c:pt>
                <c:pt idx="367">
                  <c:v>2926811.8599999901</c:v>
                </c:pt>
                <c:pt idx="368">
                  <c:v>2865782.25</c:v>
                </c:pt>
                <c:pt idx="369">
                  <c:v>2801312.84</c:v>
                </c:pt>
                <c:pt idx="370">
                  <c:v>2411528.0099999998</c:v>
                </c:pt>
                <c:pt idx="371">
                  <c:v>2250899.9299999899</c:v>
                </c:pt>
                <c:pt idx="372">
                  <c:v>2236957.5499999998</c:v>
                </c:pt>
                <c:pt idx="373">
                  <c:v>2011136.22</c:v>
                </c:pt>
                <c:pt idx="374">
                  <c:v>1876636.56</c:v>
                </c:pt>
                <c:pt idx="375">
                  <c:v>1876412.26</c:v>
                </c:pt>
                <c:pt idx="376">
                  <c:v>1865384.5699999901</c:v>
                </c:pt>
                <c:pt idx="377">
                  <c:v>1780052.97</c:v>
                </c:pt>
                <c:pt idx="378">
                  <c:v>1677789.46</c:v>
                </c:pt>
                <c:pt idx="379">
                  <c:v>1591225.44</c:v>
                </c:pt>
                <c:pt idx="380">
                  <c:v>1519377.55</c:v>
                </c:pt>
                <c:pt idx="381">
                  <c:v>1514410.88</c:v>
                </c:pt>
                <c:pt idx="382">
                  <c:v>1279224.6399999999</c:v>
                </c:pt>
                <c:pt idx="383">
                  <c:v>1070593.8600000001</c:v>
                </c:pt>
                <c:pt idx="384">
                  <c:v>1045708.95</c:v>
                </c:pt>
                <c:pt idx="385">
                  <c:v>976345.09</c:v>
                </c:pt>
                <c:pt idx="386">
                  <c:v>955745.04</c:v>
                </c:pt>
                <c:pt idx="387">
                  <c:v>918406.91999999899</c:v>
                </c:pt>
                <c:pt idx="388">
                  <c:v>899206.86</c:v>
                </c:pt>
                <c:pt idx="389">
                  <c:v>891106.05</c:v>
                </c:pt>
                <c:pt idx="390">
                  <c:v>849472.05</c:v>
                </c:pt>
                <c:pt idx="391">
                  <c:v>810102.21</c:v>
                </c:pt>
                <c:pt idx="392">
                  <c:v>770552.9</c:v>
                </c:pt>
                <c:pt idx="393">
                  <c:v>745190.42</c:v>
                </c:pt>
                <c:pt idx="394">
                  <c:v>724538.76999999897</c:v>
                </c:pt>
                <c:pt idx="395">
                  <c:v>629418.07999999903</c:v>
                </c:pt>
                <c:pt idx="396">
                  <c:v>622885.81999999995</c:v>
                </c:pt>
                <c:pt idx="397">
                  <c:v>618695.22</c:v>
                </c:pt>
                <c:pt idx="398">
                  <c:v>615034.6</c:v>
                </c:pt>
                <c:pt idx="399">
                  <c:v>577293.99</c:v>
                </c:pt>
                <c:pt idx="400">
                  <c:v>545085.23</c:v>
                </c:pt>
                <c:pt idx="401">
                  <c:v>518192.45999999897</c:v>
                </c:pt>
                <c:pt idx="402">
                  <c:v>490633.97</c:v>
                </c:pt>
                <c:pt idx="403">
                  <c:v>485454.35</c:v>
                </c:pt>
                <c:pt idx="404">
                  <c:v>474641.58</c:v>
                </c:pt>
                <c:pt idx="405">
                  <c:v>469807.54</c:v>
                </c:pt>
                <c:pt idx="406">
                  <c:v>458979.62999999902</c:v>
                </c:pt>
                <c:pt idx="407">
                  <c:v>458708.4</c:v>
                </c:pt>
                <c:pt idx="408">
                  <c:v>409811.45</c:v>
                </c:pt>
                <c:pt idx="409">
                  <c:v>409724.78</c:v>
                </c:pt>
                <c:pt idx="410">
                  <c:v>401623.84</c:v>
                </c:pt>
                <c:pt idx="411">
                  <c:v>386173.47999999899</c:v>
                </c:pt>
                <c:pt idx="412">
                  <c:v>379178.47</c:v>
                </c:pt>
                <c:pt idx="413">
                  <c:v>375646.02</c:v>
                </c:pt>
                <c:pt idx="414">
                  <c:v>374793.25</c:v>
                </c:pt>
                <c:pt idx="415">
                  <c:v>337381.68</c:v>
                </c:pt>
                <c:pt idx="416">
                  <c:v>323540.98</c:v>
                </c:pt>
                <c:pt idx="417">
                  <c:v>317399.83999999898</c:v>
                </c:pt>
                <c:pt idx="418">
                  <c:v>317097.15999999997</c:v>
                </c:pt>
                <c:pt idx="419">
                  <c:v>297220.40999999997</c:v>
                </c:pt>
                <c:pt idx="420">
                  <c:v>282473.49999999901</c:v>
                </c:pt>
                <c:pt idx="421">
                  <c:v>274755.55</c:v>
                </c:pt>
                <c:pt idx="422">
                  <c:v>269885.30999999901</c:v>
                </c:pt>
                <c:pt idx="423">
                  <c:v>251403.22999999899</c:v>
                </c:pt>
                <c:pt idx="424">
                  <c:v>246450.2</c:v>
                </c:pt>
                <c:pt idx="425">
                  <c:v>240655.1</c:v>
                </c:pt>
                <c:pt idx="426">
                  <c:v>239224.49</c:v>
                </c:pt>
                <c:pt idx="427">
                  <c:v>238758.6</c:v>
                </c:pt>
                <c:pt idx="428">
                  <c:v>237143.11999999901</c:v>
                </c:pt>
                <c:pt idx="429">
                  <c:v>233398.97999999899</c:v>
                </c:pt>
                <c:pt idx="430">
                  <c:v>226696.74</c:v>
                </c:pt>
                <c:pt idx="431">
                  <c:v>226353.59999999899</c:v>
                </c:pt>
                <c:pt idx="432">
                  <c:v>225948.15</c:v>
                </c:pt>
                <c:pt idx="433">
                  <c:v>225341.67</c:v>
                </c:pt>
                <c:pt idx="434">
                  <c:v>220930.42</c:v>
                </c:pt>
                <c:pt idx="435">
                  <c:v>219956.75</c:v>
                </c:pt>
                <c:pt idx="436">
                  <c:v>216014.34</c:v>
                </c:pt>
                <c:pt idx="437">
                  <c:v>215493.69</c:v>
                </c:pt>
                <c:pt idx="438">
                  <c:v>212161.69</c:v>
                </c:pt>
                <c:pt idx="439">
                  <c:v>211414.96</c:v>
                </c:pt>
                <c:pt idx="440">
                  <c:v>211305.77</c:v>
                </c:pt>
                <c:pt idx="441">
                  <c:v>208877.49999999901</c:v>
                </c:pt>
                <c:pt idx="442">
                  <c:v>202238.95</c:v>
                </c:pt>
                <c:pt idx="443">
                  <c:v>198472.73</c:v>
                </c:pt>
                <c:pt idx="444">
                  <c:v>197589.68</c:v>
                </c:pt>
                <c:pt idx="445">
                  <c:v>197184.63</c:v>
                </c:pt>
                <c:pt idx="446">
                  <c:v>196986.06</c:v>
                </c:pt>
                <c:pt idx="447">
                  <c:v>191987.09999999899</c:v>
                </c:pt>
                <c:pt idx="448">
                  <c:v>188212.05</c:v>
                </c:pt>
                <c:pt idx="449">
                  <c:v>183770.30999999901</c:v>
                </c:pt>
                <c:pt idx="450">
                  <c:v>177052.39</c:v>
                </c:pt>
                <c:pt idx="451">
                  <c:v>176881.94</c:v>
                </c:pt>
                <c:pt idx="452">
                  <c:v>172106.12</c:v>
                </c:pt>
                <c:pt idx="453">
                  <c:v>171946.75999999899</c:v>
                </c:pt>
                <c:pt idx="454">
                  <c:v>171946.75999999899</c:v>
                </c:pt>
                <c:pt idx="455">
                  <c:v>167295.57</c:v>
                </c:pt>
                <c:pt idx="456">
                  <c:v>164380.06999999899</c:v>
                </c:pt>
                <c:pt idx="457">
                  <c:v>162522.57999999999</c:v>
                </c:pt>
                <c:pt idx="458">
                  <c:v>160990.13</c:v>
                </c:pt>
                <c:pt idx="459">
                  <c:v>159960.57999999999</c:v>
                </c:pt>
                <c:pt idx="460">
                  <c:v>159718</c:v>
                </c:pt>
                <c:pt idx="461">
                  <c:v>159494.27999999901</c:v>
                </c:pt>
                <c:pt idx="462">
                  <c:v>158934.87999999899</c:v>
                </c:pt>
                <c:pt idx="463">
                  <c:v>158885.76000000001</c:v>
                </c:pt>
                <c:pt idx="464">
                  <c:v>155960.99</c:v>
                </c:pt>
                <c:pt idx="465">
                  <c:v>153034.96</c:v>
                </c:pt>
                <c:pt idx="466">
                  <c:v>151367.01999999999</c:v>
                </c:pt>
                <c:pt idx="467">
                  <c:v>151209.9</c:v>
                </c:pt>
                <c:pt idx="468">
                  <c:v>149430</c:v>
                </c:pt>
                <c:pt idx="469">
                  <c:v>146651.72999999899</c:v>
                </c:pt>
                <c:pt idx="470">
                  <c:v>137013.71</c:v>
                </c:pt>
                <c:pt idx="471">
                  <c:v>135949.139999999</c:v>
                </c:pt>
                <c:pt idx="472">
                  <c:v>134484.79999999999</c:v>
                </c:pt>
                <c:pt idx="473">
                  <c:v>134439.26999999999</c:v>
                </c:pt>
                <c:pt idx="474">
                  <c:v>132895.59</c:v>
                </c:pt>
                <c:pt idx="475">
                  <c:v>131787.43</c:v>
                </c:pt>
                <c:pt idx="476">
                  <c:v>130998.42</c:v>
                </c:pt>
                <c:pt idx="477">
                  <c:v>130414.34</c:v>
                </c:pt>
                <c:pt idx="478">
                  <c:v>128786.41</c:v>
                </c:pt>
                <c:pt idx="479">
                  <c:v>126054.22</c:v>
                </c:pt>
                <c:pt idx="480">
                  <c:v>119068.94</c:v>
                </c:pt>
                <c:pt idx="481">
                  <c:v>119040.44</c:v>
                </c:pt>
                <c:pt idx="482">
                  <c:v>118007.36</c:v>
                </c:pt>
                <c:pt idx="483">
                  <c:v>117239.5</c:v>
                </c:pt>
                <c:pt idx="484">
                  <c:v>117035.56</c:v>
                </c:pt>
                <c:pt idx="485">
                  <c:v>114262.7</c:v>
                </c:pt>
                <c:pt idx="486">
                  <c:v>111019.4</c:v>
                </c:pt>
                <c:pt idx="487">
                  <c:v>110887.97</c:v>
                </c:pt>
                <c:pt idx="488">
                  <c:v>109288.86</c:v>
                </c:pt>
                <c:pt idx="489">
                  <c:v>108615.14</c:v>
                </c:pt>
                <c:pt idx="490">
                  <c:v>106151.52</c:v>
                </c:pt>
                <c:pt idx="491">
                  <c:v>104076.53</c:v>
                </c:pt>
                <c:pt idx="492">
                  <c:v>98291.099999999904</c:v>
                </c:pt>
                <c:pt idx="493">
                  <c:v>95769.279999999897</c:v>
                </c:pt>
                <c:pt idx="494">
                  <c:v>95039.519999999902</c:v>
                </c:pt>
                <c:pt idx="495">
                  <c:v>89400.07</c:v>
                </c:pt>
                <c:pt idx="496">
                  <c:v>88829.81</c:v>
                </c:pt>
                <c:pt idx="497">
                  <c:v>81602.44</c:v>
                </c:pt>
                <c:pt idx="498">
                  <c:v>81389.100000000006</c:v>
                </c:pt>
                <c:pt idx="499">
                  <c:v>77909.919999999896</c:v>
                </c:pt>
                <c:pt idx="500">
                  <c:v>75864.98</c:v>
                </c:pt>
                <c:pt idx="501">
                  <c:v>74702.899999999994</c:v>
                </c:pt>
                <c:pt idx="502">
                  <c:v>71713.109999999899</c:v>
                </c:pt>
                <c:pt idx="503">
                  <c:v>68991.349999999904</c:v>
                </c:pt>
                <c:pt idx="504">
                  <c:v>68728.569999999905</c:v>
                </c:pt>
                <c:pt idx="505">
                  <c:v>68426.289999999994</c:v>
                </c:pt>
                <c:pt idx="506">
                  <c:v>67757.009999999995</c:v>
                </c:pt>
                <c:pt idx="507">
                  <c:v>67722.960000000006</c:v>
                </c:pt>
                <c:pt idx="508">
                  <c:v>66065.41</c:v>
                </c:pt>
                <c:pt idx="509">
                  <c:v>64105.2</c:v>
                </c:pt>
                <c:pt idx="510">
                  <c:v>64072.58</c:v>
                </c:pt>
                <c:pt idx="511">
                  <c:v>63314.409999999902</c:v>
                </c:pt>
                <c:pt idx="512">
                  <c:v>63226.05</c:v>
                </c:pt>
                <c:pt idx="513">
                  <c:v>60490.49</c:v>
                </c:pt>
                <c:pt idx="514">
                  <c:v>59324.959999999999</c:v>
                </c:pt>
                <c:pt idx="515">
                  <c:v>56406</c:v>
                </c:pt>
                <c:pt idx="516">
                  <c:v>55829.869999999901</c:v>
                </c:pt>
                <c:pt idx="517">
                  <c:v>52462.6</c:v>
                </c:pt>
                <c:pt idx="518">
                  <c:v>51339.83</c:v>
                </c:pt>
                <c:pt idx="519">
                  <c:v>50309.609999999899</c:v>
                </c:pt>
                <c:pt idx="520">
                  <c:v>50158.239999999903</c:v>
                </c:pt>
                <c:pt idx="521">
                  <c:v>49179.9</c:v>
                </c:pt>
                <c:pt idx="522">
                  <c:v>48717.38</c:v>
                </c:pt>
                <c:pt idx="523">
                  <c:v>48090.74</c:v>
                </c:pt>
                <c:pt idx="524">
                  <c:v>45941.03</c:v>
                </c:pt>
                <c:pt idx="525">
                  <c:v>39346.86</c:v>
                </c:pt>
                <c:pt idx="526">
                  <c:v>37482.5</c:v>
                </c:pt>
                <c:pt idx="527">
                  <c:v>37465.57</c:v>
                </c:pt>
                <c:pt idx="528">
                  <c:v>36731.78</c:v>
                </c:pt>
                <c:pt idx="529">
                  <c:v>34018.53</c:v>
                </c:pt>
                <c:pt idx="530">
                  <c:v>33908.400000000001</c:v>
                </c:pt>
                <c:pt idx="531">
                  <c:v>33598.300000000003</c:v>
                </c:pt>
                <c:pt idx="532">
                  <c:v>33011.39</c:v>
                </c:pt>
                <c:pt idx="533">
                  <c:v>30616.29</c:v>
                </c:pt>
                <c:pt idx="534">
                  <c:v>30290.95</c:v>
                </c:pt>
                <c:pt idx="535">
                  <c:v>24938.69</c:v>
                </c:pt>
                <c:pt idx="536">
                  <c:v>24554.13</c:v>
                </c:pt>
                <c:pt idx="537">
                  <c:v>24514.449999999899</c:v>
                </c:pt>
                <c:pt idx="538">
                  <c:v>24333.77</c:v>
                </c:pt>
                <c:pt idx="539">
                  <c:v>23945.64</c:v>
                </c:pt>
                <c:pt idx="540">
                  <c:v>22955.33</c:v>
                </c:pt>
                <c:pt idx="541">
                  <c:v>22629.96</c:v>
                </c:pt>
                <c:pt idx="542">
                  <c:v>20812.02</c:v>
                </c:pt>
                <c:pt idx="543">
                  <c:v>20779.5</c:v>
                </c:pt>
                <c:pt idx="544">
                  <c:v>18564.04</c:v>
                </c:pt>
                <c:pt idx="545">
                  <c:v>17760.04</c:v>
                </c:pt>
                <c:pt idx="546">
                  <c:v>16885.91</c:v>
                </c:pt>
                <c:pt idx="547">
                  <c:v>15996</c:v>
                </c:pt>
                <c:pt idx="548">
                  <c:v>15079.43</c:v>
                </c:pt>
                <c:pt idx="549">
                  <c:v>14855.84</c:v>
                </c:pt>
                <c:pt idx="550">
                  <c:v>14768.63</c:v>
                </c:pt>
                <c:pt idx="551">
                  <c:v>14489</c:v>
                </c:pt>
                <c:pt idx="552">
                  <c:v>12985.09</c:v>
                </c:pt>
                <c:pt idx="553">
                  <c:v>11769.85</c:v>
                </c:pt>
                <c:pt idx="554">
                  <c:v>10784.43</c:v>
                </c:pt>
                <c:pt idx="555">
                  <c:v>7884.1</c:v>
                </c:pt>
                <c:pt idx="556">
                  <c:v>5975</c:v>
                </c:pt>
                <c:pt idx="557">
                  <c:v>5868.09</c:v>
                </c:pt>
                <c:pt idx="558">
                  <c:v>5518.96</c:v>
                </c:pt>
                <c:pt idx="559">
                  <c:v>5193.33</c:v>
                </c:pt>
                <c:pt idx="560">
                  <c:v>4413.45</c:v>
                </c:pt>
                <c:pt idx="561">
                  <c:v>4352.3</c:v>
                </c:pt>
                <c:pt idx="562">
                  <c:v>3135.99</c:v>
                </c:pt>
                <c:pt idx="563">
                  <c:v>1500</c:v>
                </c:pt>
                <c:pt idx="564">
                  <c:v>861.28</c:v>
                </c:pt>
                <c:pt idx="565">
                  <c:v>590.79</c:v>
                </c:pt>
                <c:pt idx="566">
                  <c:v>500</c:v>
                </c:pt>
                <c:pt idx="567">
                  <c:v>2905914.2699999898</c:v>
                </c:pt>
                <c:pt idx="568">
                  <c:v>2265022</c:v>
                </c:pt>
                <c:pt idx="569">
                  <c:v>2227446.8099999898</c:v>
                </c:pt>
                <c:pt idx="570">
                  <c:v>2218553.4500000002</c:v>
                </c:pt>
                <c:pt idx="571">
                  <c:v>1479498.51999999</c:v>
                </c:pt>
                <c:pt idx="572">
                  <c:v>1473269.06</c:v>
                </c:pt>
                <c:pt idx="573">
                  <c:v>1243440.06</c:v>
                </c:pt>
                <c:pt idx="574">
                  <c:v>1103520.8999999999</c:v>
                </c:pt>
                <c:pt idx="575">
                  <c:v>984833.91999999899</c:v>
                </c:pt>
                <c:pt idx="576">
                  <c:v>931289.07</c:v>
                </c:pt>
                <c:pt idx="577">
                  <c:v>836482.26</c:v>
                </c:pt>
                <c:pt idx="578">
                  <c:v>717026.42</c:v>
                </c:pt>
                <c:pt idx="579">
                  <c:v>607298.46</c:v>
                </c:pt>
                <c:pt idx="580">
                  <c:v>574420.56000000006</c:v>
                </c:pt>
                <c:pt idx="581">
                  <c:v>537956.18999999994</c:v>
                </c:pt>
                <c:pt idx="582">
                  <c:v>503737.83999999898</c:v>
                </c:pt>
                <c:pt idx="583">
                  <c:v>497811.81999999902</c:v>
                </c:pt>
                <c:pt idx="584">
                  <c:v>485503.88</c:v>
                </c:pt>
                <c:pt idx="585">
                  <c:v>481669.78</c:v>
                </c:pt>
                <c:pt idx="586">
                  <c:v>455154.27999999898</c:v>
                </c:pt>
                <c:pt idx="587">
                  <c:v>440418.66</c:v>
                </c:pt>
                <c:pt idx="588">
                  <c:v>390476.24</c:v>
                </c:pt>
                <c:pt idx="589">
                  <c:v>361851.27</c:v>
                </c:pt>
                <c:pt idx="590">
                  <c:v>359949.37999999902</c:v>
                </c:pt>
                <c:pt idx="591">
                  <c:v>355600</c:v>
                </c:pt>
                <c:pt idx="592">
                  <c:v>348455.52</c:v>
                </c:pt>
                <c:pt idx="593">
                  <c:v>346131.6</c:v>
                </c:pt>
                <c:pt idx="594">
                  <c:v>345923.74</c:v>
                </c:pt>
                <c:pt idx="595">
                  <c:v>331649.94</c:v>
                </c:pt>
                <c:pt idx="596">
                  <c:v>331536.71999999997</c:v>
                </c:pt>
                <c:pt idx="597">
                  <c:v>323481.44999999902</c:v>
                </c:pt>
                <c:pt idx="598">
                  <c:v>322764.25</c:v>
                </c:pt>
                <c:pt idx="599">
                  <c:v>310934.09999999998</c:v>
                </c:pt>
                <c:pt idx="600">
                  <c:v>299092.31999999902</c:v>
                </c:pt>
                <c:pt idx="601">
                  <c:v>294543.92</c:v>
                </c:pt>
                <c:pt idx="602">
                  <c:v>289838.21999999997</c:v>
                </c:pt>
                <c:pt idx="603">
                  <c:v>265647.69</c:v>
                </c:pt>
                <c:pt idx="604">
                  <c:v>263289.36</c:v>
                </c:pt>
                <c:pt idx="605">
                  <c:v>262170.93</c:v>
                </c:pt>
                <c:pt idx="606">
                  <c:v>255403.38</c:v>
                </c:pt>
                <c:pt idx="607">
                  <c:v>254487.77</c:v>
                </c:pt>
                <c:pt idx="608">
                  <c:v>249267.56</c:v>
                </c:pt>
                <c:pt idx="609">
                  <c:v>248195.65999999901</c:v>
                </c:pt>
                <c:pt idx="610">
                  <c:v>239023.829999999</c:v>
                </c:pt>
                <c:pt idx="611">
                  <c:v>237384.12</c:v>
                </c:pt>
                <c:pt idx="612">
                  <c:v>237030.71999999901</c:v>
                </c:pt>
                <c:pt idx="613">
                  <c:v>235387.41</c:v>
                </c:pt>
                <c:pt idx="614">
                  <c:v>231628.58</c:v>
                </c:pt>
                <c:pt idx="615">
                  <c:v>227735.06</c:v>
                </c:pt>
                <c:pt idx="616">
                  <c:v>225382.87999999899</c:v>
                </c:pt>
                <c:pt idx="617">
                  <c:v>218219.19999999899</c:v>
                </c:pt>
                <c:pt idx="618">
                  <c:v>214318.61</c:v>
                </c:pt>
                <c:pt idx="619">
                  <c:v>212642.14</c:v>
                </c:pt>
                <c:pt idx="620">
                  <c:v>211350.81</c:v>
                </c:pt>
                <c:pt idx="621">
                  <c:v>210846.05</c:v>
                </c:pt>
                <c:pt idx="622">
                  <c:v>202320.38</c:v>
                </c:pt>
                <c:pt idx="623">
                  <c:v>192817.2</c:v>
                </c:pt>
                <c:pt idx="624">
                  <c:v>191269.15</c:v>
                </c:pt>
                <c:pt idx="625">
                  <c:v>191123.19</c:v>
                </c:pt>
                <c:pt idx="626">
                  <c:v>188902.24</c:v>
                </c:pt>
                <c:pt idx="627">
                  <c:v>186137.44</c:v>
                </c:pt>
                <c:pt idx="628">
                  <c:v>185904.88</c:v>
                </c:pt>
                <c:pt idx="629">
                  <c:v>181697.55</c:v>
                </c:pt>
                <c:pt idx="630">
                  <c:v>181688.25999999899</c:v>
                </c:pt>
                <c:pt idx="631">
                  <c:v>169424.51</c:v>
                </c:pt>
                <c:pt idx="632">
                  <c:v>166893.389999999</c:v>
                </c:pt>
                <c:pt idx="633">
                  <c:v>161287.4</c:v>
                </c:pt>
                <c:pt idx="634">
                  <c:v>160388.13</c:v>
                </c:pt>
                <c:pt idx="635">
                  <c:v>158651.51999999999</c:v>
                </c:pt>
                <c:pt idx="636">
                  <c:v>150515.96</c:v>
                </c:pt>
                <c:pt idx="637">
                  <c:v>148698.49</c:v>
                </c:pt>
                <c:pt idx="638">
                  <c:v>147353.85999999999</c:v>
                </c:pt>
                <c:pt idx="639">
                  <c:v>146492.44</c:v>
                </c:pt>
                <c:pt idx="640">
                  <c:v>144188.94</c:v>
                </c:pt>
                <c:pt idx="641">
                  <c:v>143262.68</c:v>
                </c:pt>
                <c:pt idx="642">
                  <c:v>141257.639999999</c:v>
                </c:pt>
                <c:pt idx="643">
                  <c:v>131128.15</c:v>
                </c:pt>
                <c:pt idx="644">
                  <c:v>130350.73</c:v>
                </c:pt>
                <c:pt idx="645">
                  <c:v>129956.41</c:v>
                </c:pt>
                <c:pt idx="646">
                  <c:v>129879.42</c:v>
                </c:pt>
                <c:pt idx="647">
                  <c:v>127652.6</c:v>
                </c:pt>
                <c:pt idx="648">
                  <c:v>123743.16</c:v>
                </c:pt>
                <c:pt idx="649">
                  <c:v>122884.879999999</c:v>
                </c:pt>
                <c:pt idx="650">
                  <c:v>119832.93</c:v>
                </c:pt>
                <c:pt idx="651">
                  <c:v>119352.5</c:v>
                </c:pt>
                <c:pt idx="652">
                  <c:v>118760.65</c:v>
                </c:pt>
                <c:pt idx="653">
                  <c:v>117166.69999999899</c:v>
                </c:pt>
                <c:pt idx="654">
                  <c:v>117131.59</c:v>
                </c:pt>
                <c:pt idx="655">
                  <c:v>116704.7</c:v>
                </c:pt>
                <c:pt idx="656">
                  <c:v>116293.31</c:v>
                </c:pt>
                <c:pt idx="657">
                  <c:v>115252.5</c:v>
                </c:pt>
                <c:pt idx="658">
                  <c:v>114769.93</c:v>
                </c:pt>
                <c:pt idx="659">
                  <c:v>114690.55999999899</c:v>
                </c:pt>
                <c:pt idx="660">
                  <c:v>113410.53</c:v>
                </c:pt>
                <c:pt idx="661">
                  <c:v>112528.59</c:v>
                </c:pt>
                <c:pt idx="662">
                  <c:v>109515.54</c:v>
                </c:pt>
                <c:pt idx="663">
                  <c:v>107333.14</c:v>
                </c:pt>
                <c:pt idx="664">
                  <c:v>106000.019999999</c:v>
                </c:pt>
                <c:pt idx="665">
                  <c:v>105370.43</c:v>
                </c:pt>
                <c:pt idx="666">
                  <c:v>105280.28</c:v>
                </c:pt>
                <c:pt idx="667">
                  <c:v>103332.36</c:v>
                </c:pt>
                <c:pt idx="668">
                  <c:v>101567.26</c:v>
                </c:pt>
                <c:pt idx="669">
                  <c:v>101133.12</c:v>
                </c:pt>
                <c:pt idx="670">
                  <c:v>100091.19</c:v>
                </c:pt>
                <c:pt idx="671">
                  <c:v>100047.23</c:v>
                </c:pt>
                <c:pt idx="672">
                  <c:v>99784.599999999904</c:v>
                </c:pt>
                <c:pt idx="673">
                  <c:v>99083.709999999905</c:v>
                </c:pt>
                <c:pt idx="674">
                  <c:v>97910.36</c:v>
                </c:pt>
                <c:pt idx="675">
                  <c:v>97841.86</c:v>
                </c:pt>
                <c:pt idx="676">
                  <c:v>97558.25</c:v>
                </c:pt>
                <c:pt idx="677">
                  <c:v>96265.55</c:v>
                </c:pt>
                <c:pt idx="678">
                  <c:v>93421.96</c:v>
                </c:pt>
                <c:pt idx="679">
                  <c:v>92093.22</c:v>
                </c:pt>
                <c:pt idx="680">
                  <c:v>91347.98</c:v>
                </c:pt>
                <c:pt idx="681">
                  <c:v>90520.63</c:v>
                </c:pt>
                <c:pt idx="682">
                  <c:v>90315.379999999903</c:v>
                </c:pt>
                <c:pt idx="683">
                  <c:v>88142.97</c:v>
                </c:pt>
                <c:pt idx="684">
                  <c:v>85754.2</c:v>
                </c:pt>
                <c:pt idx="685">
                  <c:v>85675.89</c:v>
                </c:pt>
                <c:pt idx="686">
                  <c:v>85613</c:v>
                </c:pt>
                <c:pt idx="687">
                  <c:v>85399.46</c:v>
                </c:pt>
                <c:pt idx="688">
                  <c:v>85244.62</c:v>
                </c:pt>
                <c:pt idx="689">
                  <c:v>84743.319999999905</c:v>
                </c:pt>
                <c:pt idx="690">
                  <c:v>84264.86</c:v>
                </c:pt>
                <c:pt idx="691">
                  <c:v>83450</c:v>
                </c:pt>
                <c:pt idx="692">
                  <c:v>83445.319999999905</c:v>
                </c:pt>
                <c:pt idx="693">
                  <c:v>81862.48</c:v>
                </c:pt>
                <c:pt idx="694">
                  <c:v>80801.289999999994</c:v>
                </c:pt>
                <c:pt idx="695">
                  <c:v>80643.7</c:v>
                </c:pt>
                <c:pt idx="696">
                  <c:v>80161.39</c:v>
                </c:pt>
                <c:pt idx="697">
                  <c:v>80091.239999999903</c:v>
                </c:pt>
                <c:pt idx="698">
                  <c:v>80007.17</c:v>
                </c:pt>
                <c:pt idx="699">
                  <c:v>79126.36</c:v>
                </c:pt>
                <c:pt idx="700">
                  <c:v>78486</c:v>
                </c:pt>
                <c:pt idx="701">
                  <c:v>77997.289999999994</c:v>
                </c:pt>
                <c:pt idx="702">
                  <c:v>77495.67</c:v>
                </c:pt>
                <c:pt idx="703">
                  <c:v>77182.460000000006</c:v>
                </c:pt>
                <c:pt idx="704">
                  <c:v>75660.23</c:v>
                </c:pt>
                <c:pt idx="705">
                  <c:v>75000</c:v>
                </c:pt>
                <c:pt idx="706">
                  <c:v>74618.239999999903</c:v>
                </c:pt>
                <c:pt idx="707">
                  <c:v>73168.72</c:v>
                </c:pt>
                <c:pt idx="708">
                  <c:v>72099.77</c:v>
                </c:pt>
                <c:pt idx="709">
                  <c:v>70292.239999999903</c:v>
                </c:pt>
                <c:pt idx="710">
                  <c:v>69834.66</c:v>
                </c:pt>
                <c:pt idx="711">
                  <c:v>69032.66</c:v>
                </c:pt>
                <c:pt idx="712">
                  <c:v>68665.72</c:v>
                </c:pt>
                <c:pt idx="713">
                  <c:v>66943.41</c:v>
                </c:pt>
                <c:pt idx="714">
                  <c:v>66935.02</c:v>
                </c:pt>
                <c:pt idx="715">
                  <c:v>66066.62</c:v>
                </c:pt>
                <c:pt idx="716">
                  <c:v>65224</c:v>
                </c:pt>
                <c:pt idx="717">
                  <c:v>65038.55</c:v>
                </c:pt>
                <c:pt idx="718">
                  <c:v>64277.11</c:v>
                </c:pt>
                <c:pt idx="719">
                  <c:v>64260</c:v>
                </c:pt>
                <c:pt idx="720">
                  <c:v>62225.919999999998</c:v>
                </c:pt>
                <c:pt idx="721">
                  <c:v>62147.48</c:v>
                </c:pt>
                <c:pt idx="722">
                  <c:v>62020.639999999999</c:v>
                </c:pt>
                <c:pt idx="723">
                  <c:v>57919.040000000001</c:v>
                </c:pt>
                <c:pt idx="724">
                  <c:v>57355.519999999997</c:v>
                </c:pt>
                <c:pt idx="725">
                  <c:v>56464.1</c:v>
                </c:pt>
                <c:pt idx="726">
                  <c:v>56090.51</c:v>
                </c:pt>
                <c:pt idx="727">
                  <c:v>55939.14</c:v>
                </c:pt>
                <c:pt idx="728">
                  <c:v>55492.3</c:v>
                </c:pt>
                <c:pt idx="729">
                  <c:v>54661.91</c:v>
                </c:pt>
                <c:pt idx="730">
                  <c:v>54472.6</c:v>
                </c:pt>
                <c:pt idx="731">
                  <c:v>54001.34</c:v>
                </c:pt>
                <c:pt idx="732">
                  <c:v>53828.969999999899</c:v>
                </c:pt>
                <c:pt idx="733">
                  <c:v>52500.369999999901</c:v>
                </c:pt>
                <c:pt idx="734">
                  <c:v>52389.799999999901</c:v>
                </c:pt>
                <c:pt idx="735">
                  <c:v>52170.8999999999</c:v>
                </c:pt>
                <c:pt idx="736">
                  <c:v>51000</c:v>
                </c:pt>
                <c:pt idx="737">
                  <c:v>50465.39</c:v>
                </c:pt>
                <c:pt idx="738">
                  <c:v>50419.839999999997</c:v>
                </c:pt>
                <c:pt idx="739">
                  <c:v>50013.289999999899</c:v>
                </c:pt>
                <c:pt idx="740">
                  <c:v>49873.45</c:v>
                </c:pt>
                <c:pt idx="741">
                  <c:v>49697.479999999901</c:v>
                </c:pt>
                <c:pt idx="742">
                  <c:v>47393.52</c:v>
                </c:pt>
                <c:pt idx="743">
                  <c:v>46237.74</c:v>
                </c:pt>
                <c:pt idx="744">
                  <c:v>46136</c:v>
                </c:pt>
                <c:pt idx="745">
                  <c:v>45799.360000000001</c:v>
                </c:pt>
                <c:pt idx="746">
                  <c:v>45724.2599999999</c:v>
                </c:pt>
                <c:pt idx="747">
                  <c:v>45291.76</c:v>
                </c:pt>
                <c:pt idx="748">
                  <c:v>44332.95</c:v>
                </c:pt>
                <c:pt idx="749">
                  <c:v>42598.03</c:v>
                </c:pt>
                <c:pt idx="750">
                  <c:v>40338.5099999999</c:v>
                </c:pt>
                <c:pt idx="751">
                  <c:v>40301.18</c:v>
                </c:pt>
                <c:pt idx="752">
                  <c:v>39569.479999999901</c:v>
                </c:pt>
                <c:pt idx="753">
                  <c:v>39353.5099999999</c:v>
                </c:pt>
                <c:pt idx="754">
                  <c:v>36461.160000000003</c:v>
                </c:pt>
                <c:pt idx="755">
                  <c:v>36339.56</c:v>
                </c:pt>
                <c:pt idx="756">
                  <c:v>35501.24</c:v>
                </c:pt>
                <c:pt idx="757">
                  <c:v>35179.699999999997</c:v>
                </c:pt>
                <c:pt idx="758">
                  <c:v>35133</c:v>
                </c:pt>
                <c:pt idx="759">
                  <c:v>34619.519999999997</c:v>
                </c:pt>
                <c:pt idx="760">
                  <c:v>34225.64</c:v>
                </c:pt>
                <c:pt idx="761">
                  <c:v>33325.480000000003</c:v>
                </c:pt>
                <c:pt idx="762">
                  <c:v>32560.179999999898</c:v>
                </c:pt>
                <c:pt idx="763">
                  <c:v>32400</c:v>
                </c:pt>
                <c:pt idx="764">
                  <c:v>32314.04</c:v>
                </c:pt>
                <c:pt idx="765">
                  <c:v>31268.95</c:v>
                </c:pt>
                <c:pt idx="766">
                  <c:v>31206.32</c:v>
                </c:pt>
                <c:pt idx="767">
                  <c:v>30096</c:v>
                </c:pt>
                <c:pt idx="768">
                  <c:v>29792.9899999999</c:v>
                </c:pt>
                <c:pt idx="769">
                  <c:v>29417.379999999899</c:v>
                </c:pt>
                <c:pt idx="770">
                  <c:v>29390.799999999999</c:v>
                </c:pt>
                <c:pt idx="771">
                  <c:v>28999.119999999999</c:v>
                </c:pt>
                <c:pt idx="772">
                  <c:v>28455</c:v>
                </c:pt>
                <c:pt idx="773">
                  <c:v>28297.16</c:v>
                </c:pt>
                <c:pt idx="774">
                  <c:v>27444.04</c:v>
                </c:pt>
                <c:pt idx="775">
                  <c:v>25761.65</c:v>
                </c:pt>
                <c:pt idx="776">
                  <c:v>25374.559999999899</c:v>
                </c:pt>
                <c:pt idx="777">
                  <c:v>25311.08</c:v>
                </c:pt>
                <c:pt idx="778">
                  <c:v>25233.5</c:v>
                </c:pt>
                <c:pt idx="779">
                  <c:v>24578.789999999899</c:v>
                </c:pt>
                <c:pt idx="780">
                  <c:v>24119.54</c:v>
                </c:pt>
                <c:pt idx="781">
                  <c:v>23851.96</c:v>
                </c:pt>
                <c:pt idx="782">
                  <c:v>23265.719999999899</c:v>
                </c:pt>
                <c:pt idx="783">
                  <c:v>22011.200000000001</c:v>
                </c:pt>
                <c:pt idx="784">
                  <c:v>20823.559999999899</c:v>
                </c:pt>
                <c:pt idx="785">
                  <c:v>20647.97</c:v>
                </c:pt>
                <c:pt idx="786">
                  <c:v>20578</c:v>
                </c:pt>
                <c:pt idx="787">
                  <c:v>20000.059999999899</c:v>
                </c:pt>
                <c:pt idx="788">
                  <c:v>19467.03</c:v>
                </c:pt>
                <c:pt idx="789">
                  <c:v>18570.14</c:v>
                </c:pt>
                <c:pt idx="790">
                  <c:v>17998.32</c:v>
                </c:pt>
                <c:pt idx="791">
                  <c:v>17576.400000000001</c:v>
                </c:pt>
                <c:pt idx="792">
                  <c:v>17117.669999999998</c:v>
                </c:pt>
                <c:pt idx="793">
                  <c:v>17053.14</c:v>
                </c:pt>
                <c:pt idx="794">
                  <c:v>17017.38</c:v>
                </c:pt>
                <c:pt idx="795">
                  <c:v>16881.990000000002</c:v>
                </c:pt>
                <c:pt idx="796">
                  <c:v>16260.8</c:v>
                </c:pt>
                <c:pt idx="797">
                  <c:v>16075.55</c:v>
                </c:pt>
                <c:pt idx="798">
                  <c:v>15825.7</c:v>
                </c:pt>
                <c:pt idx="799">
                  <c:v>15719.76</c:v>
                </c:pt>
                <c:pt idx="800">
                  <c:v>15028.4399999999</c:v>
                </c:pt>
                <c:pt idx="801">
                  <c:v>14861.43</c:v>
                </c:pt>
                <c:pt idx="802">
                  <c:v>14383.539999999901</c:v>
                </c:pt>
                <c:pt idx="803">
                  <c:v>13788.89</c:v>
                </c:pt>
                <c:pt idx="804">
                  <c:v>13646.82</c:v>
                </c:pt>
                <c:pt idx="805">
                  <c:v>13308.72</c:v>
                </c:pt>
                <c:pt idx="806">
                  <c:v>13225.32</c:v>
                </c:pt>
                <c:pt idx="807">
                  <c:v>12519.86</c:v>
                </c:pt>
                <c:pt idx="808">
                  <c:v>12297.98</c:v>
                </c:pt>
                <c:pt idx="809">
                  <c:v>12236.92</c:v>
                </c:pt>
                <c:pt idx="810">
                  <c:v>11807.77</c:v>
                </c:pt>
                <c:pt idx="811">
                  <c:v>11587.59</c:v>
                </c:pt>
                <c:pt idx="812">
                  <c:v>11556.36</c:v>
                </c:pt>
                <c:pt idx="813">
                  <c:v>11383.22</c:v>
                </c:pt>
                <c:pt idx="814">
                  <c:v>10871.17</c:v>
                </c:pt>
                <c:pt idx="815">
                  <c:v>10791.25</c:v>
                </c:pt>
                <c:pt idx="816">
                  <c:v>10500</c:v>
                </c:pt>
                <c:pt idx="817">
                  <c:v>10073.200000000001</c:v>
                </c:pt>
                <c:pt idx="818">
                  <c:v>10028.469999999999</c:v>
                </c:pt>
                <c:pt idx="819">
                  <c:v>10020.24</c:v>
                </c:pt>
                <c:pt idx="820">
                  <c:v>10000</c:v>
                </c:pt>
                <c:pt idx="821">
                  <c:v>9933.08</c:v>
                </c:pt>
                <c:pt idx="822">
                  <c:v>9650</c:v>
                </c:pt>
                <c:pt idx="823">
                  <c:v>9372.2099999999991</c:v>
                </c:pt>
                <c:pt idx="824">
                  <c:v>9351.53999999999</c:v>
                </c:pt>
                <c:pt idx="825">
                  <c:v>9182.42</c:v>
                </c:pt>
                <c:pt idx="826">
                  <c:v>9161.4599999999991</c:v>
                </c:pt>
                <c:pt idx="827">
                  <c:v>8783.7199999999993</c:v>
                </c:pt>
                <c:pt idx="828">
                  <c:v>8472.9</c:v>
                </c:pt>
                <c:pt idx="829">
                  <c:v>8286.6</c:v>
                </c:pt>
                <c:pt idx="830">
                  <c:v>8243.39</c:v>
                </c:pt>
                <c:pt idx="831">
                  <c:v>8106.48</c:v>
                </c:pt>
                <c:pt idx="832">
                  <c:v>7700</c:v>
                </c:pt>
                <c:pt idx="833">
                  <c:v>7425.82</c:v>
                </c:pt>
                <c:pt idx="834">
                  <c:v>7220.7599999999902</c:v>
                </c:pt>
                <c:pt idx="835">
                  <c:v>7036.06</c:v>
                </c:pt>
                <c:pt idx="836">
                  <c:v>7012.75</c:v>
                </c:pt>
                <c:pt idx="837">
                  <c:v>6997.78999999999</c:v>
                </c:pt>
                <c:pt idx="838">
                  <c:v>6915.42</c:v>
                </c:pt>
                <c:pt idx="839">
                  <c:v>6425</c:v>
                </c:pt>
                <c:pt idx="840">
                  <c:v>6050.3099999999904</c:v>
                </c:pt>
                <c:pt idx="841">
                  <c:v>6000.32</c:v>
                </c:pt>
                <c:pt idx="842">
                  <c:v>5798.23</c:v>
                </c:pt>
                <c:pt idx="843">
                  <c:v>5761.13</c:v>
                </c:pt>
                <c:pt idx="844">
                  <c:v>5000</c:v>
                </c:pt>
                <c:pt idx="845">
                  <c:v>4669.38</c:v>
                </c:pt>
                <c:pt idx="846">
                  <c:v>4475</c:v>
                </c:pt>
                <c:pt idx="847">
                  <c:v>4457.5</c:v>
                </c:pt>
                <c:pt idx="848">
                  <c:v>4418.7</c:v>
                </c:pt>
                <c:pt idx="849">
                  <c:v>4284.0200000000004</c:v>
                </c:pt>
                <c:pt idx="850">
                  <c:v>4281.8599999999997</c:v>
                </c:pt>
                <c:pt idx="851">
                  <c:v>4055.77</c:v>
                </c:pt>
                <c:pt idx="852">
                  <c:v>4051.2799999999902</c:v>
                </c:pt>
                <c:pt idx="853">
                  <c:v>3906.39</c:v>
                </c:pt>
                <c:pt idx="854">
                  <c:v>3571.44</c:v>
                </c:pt>
                <c:pt idx="855">
                  <c:v>3541.61</c:v>
                </c:pt>
                <c:pt idx="856">
                  <c:v>3500</c:v>
                </c:pt>
                <c:pt idx="857">
                  <c:v>3425.73</c:v>
                </c:pt>
                <c:pt idx="858">
                  <c:v>3040.55</c:v>
                </c:pt>
                <c:pt idx="859">
                  <c:v>2994</c:v>
                </c:pt>
                <c:pt idx="860">
                  <c:v>2989.21</c:v>
                </c:pt>
                <c:pt idx="861">
                  <c:v>2745</c:v>
                </c:pt>
                <c:pt idx="862">
                  <c:v>2727.78</c:v>
                </c:pt>
                <c:pt idx="863">
                  <c:v>2649.3</c:v>
                </c:pt>
                <c:pt idx="864">
                  <c:v>2283.5</c:v>
                </c:pt>
                <c:pt idx="865">
                  <c:v>1659.46</c:v>
                </c:pt>
                <c:pt idx="866">
                  <c:v>1559.3899999999901</c:v>
                </c:pt>
                <c:pt idx="867">
                  <c:v>1550</c:v>
                </c:pt>
                <c:pt idx="868">
                  <c:v>1500</c:v>
                </c:pt>
                <c:pt idx="869">
                  <c:v>1430</c:v>
                </c:pt>
                <c:pt idx="870">
                  <c:v>1150.08</c:v>
                </c:pt>
                <c:pt idx="871">
                  <c:v>1091.8599999999999</c:v>
                </c:pt>
                <c:pt idx="872">
                  <c:v>1000</c:v>
                </c:pt>
                <c:pt idx="873">
                  <c:v>1000</c:v>
                </c:pt>
                <c:pt idx="874">
                  <c:v>633.79</c:v>
                </c:pt>
                <c:pt idx="875">
                  <c:v>464.8</c:v>
                </c:pt>
                <c:pt idx="876">
                  <c:v>437.11</c:v>
                </c:pt>
                <c:pt idx="877">
                  <c:v>130</c:v>
                </c:pt>
              </c:numCache>
            </c:numRef>
          </c:yVal>
          <c:smooth val="0"/>
          <c:extLst>
            <c:ext xmlns:c16="http://schemas.microsoft.com/office/drawing/2014/chart" uri="{C3380CC4-5D6E-409C-BE32-E72D297353CC}">
              <c16:uniqueId val="{00000000-25CC-934E-A69D-BAC53B18B2D9}"/>
            </c:ext>
          </c:extLst>
        </c:ser>
        <c:dLbls>
          <c:showLegendKey val="0"/>
          <c:showVal val="0"/>
          <c:showCatName val="0"/>
          <c:showSerName val="0"/>
          <c:showPercent val="0"/>
          <c:showBubbleSize val="0"/>
        </c:dLbls>
        <c:axId val="1550414288"/>
        <c:axId val="1587022240"/>
      </c:scatterChart>
      <c:valAx>
        <c:axId val="15504142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US" altLang="zh-CN"/>
                  <a:t>Max</a:t>
                </a:r>
                <a:r>
                  <a:rPr lang="zh-CN" altLang="en-US"/>
                  <a:t> </a:t>
                </a:r>
                <a:r>
                  <a:rPr lang="en-US" altLang="zh-CN"/>
                  <a:t>Projects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587022240"/>
        <c:crosses val="autoZero"/>
        <c:crossBetween val="midCat"/>
      </c:valAx>
      <c:valAx>
        <c:axId val="1587022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US" altLang="zh-CN"/>
                  <a:t>Max</a:t>
                </a:r>
                <a:r>
                  <a:rPr lang="zh-CN" altLang="en-US"/>
                  <a:t> </a:t>
                </a:r>
                <a:r>
                  <a:rPr lang="en-US" altLang="zh-CN"/>
                  <a:t>Amount</a:t>
                </a:r>
                <a:r>
                  <a:rPr lang="zh-CN" altLang="en-US"/>
                  <a:t> </a:t>
                </a:r>
                <a:r>
                  <a:rPr lang="en-US" altLang="zh-CN"/>
                  <a:t>(Expenditure)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5504142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en-US" altLang="zh-CN"/>
              <a:t>Investigator</a:t>
            </a:r>
            <a:r>
              <a:rPr lang="zh-CN" altLang="en-US" baseline="0"/>
              <a:t> </a:t>
            </a:r>
            <a:r>
              <a:rPr lang="en-US" altLang="zh-CN" baseline="0"/>
              <a:t>Counts</a:t>
            </a:r>
            <a:r>
              <a:rPr lang="zh-CN" altLang="en-US" baseline="0"/>
              <a:t> </a:t>
            </a:r>
            <a:r>
              <a:rPr lang="en-US" altLang="zh-CN" baseline="0"/>
              <a:t>of</a:t>
            </a:r>
            <a:r>
              <a:rPr lang="zh-CN" altLang="en-US" baseline="0"/>
              <a:t> </a:t>
            </a:r>
            <a:r>
              <a:rPr lang="en-US" altLang="zh-CN" baseline="0"/>
              <a:t>FY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tx1"/>
              </a:solidFill>
              <a:round/>
            </a:ln>
            <a:effectLst/>
          </c:spPr>
          <c:marker>
            <c:symbol val="circle"/>
            <c:size val="5"/>
            <c:spPr>
              <a:solidFill>
                <a:schemeClr val="accent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'Count of Investigators in FY'!$C$22:$M$22</c:f>
              <c:strCache>
                <c:ptCount val="11"/>
                <c:pt idx="0">
                  <c:v>FY 2009</c:v>
                </c:pt>
                <c:pt idx="1">
                  <c:v>FY 2010</c:v>
                </c:pt>
                <c:pt idx="2">
                  <c:v>FY 2011</c:v>
                </c:pt>
                <c:pt idx="3">
                  <c:v>FY 2012</c:v>
                </c:pt>
                <c:pt idx="4">
                  <c:v>FY 2013</c:v>
                </c:pt>
                <c:pt idx="5">
                  <c:v>FY 2014</c:v>
                </c:pt>
                <c:pt idx="6">
                  <c:v>FY 2015</c:v>
                </c:pt>
                <c:pt idx="7">
                  <c:v>FY 2016</c:v>
                </c:pt>
                <c:pt idx="8">
                  <c:v>FY 2017</c:v>
                </c:pt>
                <c:pt idx="9">
                  <c:v>FY 2018</c:v>
                </c:pt>
                <c:pt idx="10">
                  <c:v>FY 2019</c:v>
                </c:pt>
              </c:strCache>
            </c:strRef>
          </c:cat>
          <c:val>
            <c:numRef>
              <c:f>'Count of Investigators in FY'!$C$23:$M$23</c:f>
              <c:numCache>
                <c:formatCode>General</c:formatCode>
                <c:ptCount val="11"/>
                <c:pt idx="0">
                  <c:v>205</c:v>
                </c:pt>
                <c:pt idx="1">
                  <c:v>248</c:v>
                </c:pt>
                <c:pt idx="2">
                  <c:v>243</c:v>
                </c:pt>
                <c:pt idx="3">
                  <c:v>243</c:v>
                </c:pt>
                <c:pt idx="4">
                  <c:v>264</c:v>
                </c:pt>
                <c:pt idx="5">
                  <c:v>270</c:v>
                </c:pt>
                <c:pt idx="6">
                  <c:v>291</c:v>
                </c:pt>
                <c:pt idx="7">
                  <c:v>258</c:v>
                </c:pt>
                <c:pt idx="8">
                  <c:v>272</c:v>
                </c:pt>
                <c:pt idx="9">
                  <c:v>252</c:v>
                </c:pt>
                <c:pt idx="10">
                  <c:v>227</c:v>
                </c:pt>
              </c:numCache>
            </c:numRef>
          </c:val>
          <c:smooth val="0"/>
          <c:extLst>
            <c:ext xmlns:c16="http://schemas.microsoft.com/office/drawing/2014/chart" uri="{C3380CC4-5D6E-409C-BE32-E72D297353CC}">
              <c16:uniqueId val="{00000000-607A-7242-BD7A-8F85D98BAE26}"/>
            </c:ext>
          </c:extLst>
        </c:ser>
        <c:dLbls>
          <c:dLblPos val="t"/>
          <c:showLegendKey val="0"/>
          <c:showVal val="1"/>
          <c:showCatName val="0"/>
          <c:showSerName val="0"/>
          <c:showPercent val="0"/>
          <c:showBubbleSize val="0"/>
        </c:dLbls>
        <c:marker val="1"/>
        <c:smooth val="0"/>
        <c:axId val="237109440"/>
        <c:axId val="237475584"/>
      </c:lineChart>
      <c:catAx>
        <c:axId val="23710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237475584"/>
        <c:crosses val="autoZero"/>
        <c:auto val="1"/>
        <c:lblAlgn val="ctr"/>
        <c:lblOffset val="100"/>
        <c:noMultiLvlLbl val="0"/>
      </c:catAx>
      <c:valAx>
        <c:axId val="237475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US" altLang="zh-CN"/>
                  <a:t>Investigators</a:t>
                </a:r>
                <a:r>
                  <a:rPr lang="zh-CN" altLang="en-US"/>
                  <a:t> </a:t>
                </a:r>
                <a:r>
                  <a:rPr lang="en-US" altLang="zh-CN"/>
                  <a:t>Count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237109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en-US"/>
              <a:t>New</a:t>
            </a:r>
            <a:r>
              <a:rPr lang="zh-CN"/>
              <a:t> </a:t>
            </a:r>
            <a:r>
              <a:rPr lang="en-US"/>
              <a:t>Award</a:t>
            </a:r>
            <a:r>
              <a:rPr lang="zh-CN"/>
              <a:t> </a:t>
            </a:r>
            <a:r>
              <a:rPr lang="en-US"/>
              <a:t>of</a:t>
            </a:r>
            <a:r>
              <a:rPr lang="zh-CN"/>
              <a:t> </a:t>
            </a:r>
            <a:r>
              <a:rPr lang="en-US"/>
              <a:t>FY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tx1"/>
              </a:solidFill>
              <a:round/>
            </a:ln>
            <a:effectLst/>
          </c:spPr>
          <c:marker>
            <c:symbol val="circle"/>
            <c:size val="5"/>
            <c:spPr>
              <a:solidFill>
                <a:schemeClr val="accent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'Sum of Awards in FY'!$C$21:$M$21</c:f>
              <c:strCache>
                <c:ptCount val="11"/>
                <c:pt idx="0">
                  <c:v>FY 2009</c:v>
                </c:pt>
                <c:pt idx="1">
                  <c:v>FY 2010</c:v>
                </c:pt>
                <c:pt idx="2">
                  <c:v>FY 2011</c:v>
                </c:pt>
                <c:pt idx="3">
                  <c:v>FY 2012</c:v>
                </c:pt>
                <c:pt idx="4">
                  <c:v>FY 2013</c:v>
                </c:pt>
                <c:pt idx="5">
                  <c:v>FY 2014</c:v>
                </c:pt>
                <c:pt idx="6">
                  <c:v>FY 2015</c:v>
                </c:pt>
                <c:pt idx="7">
                  <c:v>FY 2016</c:v>
                </c:pt>
                <c:pt idx="8">
                  <c:v>FY 2017</c:v>
                </c:pt>
                <c:pt idx="9">
                  <c:v>FY 2018</c:v>
                </c:pt>
                <c:pt idx="10">
                  <c:v>FY 2019</c:v>
                </c:pt>
              </c:strCache>
            </c:strRef>
          </c:cat>
          <c:val>
            <c:numRef>
              <c:f>'Sum of Awards in FY'!$C$22:$M$22</c:f>
              <c:numCache>
                <c:formatCode>General</c:formatCode>
                <c:ptCount val="11"/>
                <c:pt idx="0">
                  <c:v>326</c:v>
                </c:pt>
                <c:pt idx="1">
                  <c:v>402</c:v>
                </c:pt>
                <c:pt idx="2">
                  <c:v>387</c:v>
                </c:pt>
                <c:pt idx="3">
                  <c:v>396</c:v>
                </c:pt>
                <c:pt idx="4">
                  <c:v>435</c:v>
                </c:pt>
                <c:pt idx="5">
                  <c:v>427</c:v>
                </c:pt>
                <c:pt idx="6">
                  <c:v>454</c:v>
                </c:pt>
                <c:pt idx="7">
                  <c:v>434</c:v>
                </c:pt>
                <c:pt idx="8">
                  <c:v>429</c:v>
                </c:pt>
                <c:pt idx="9">
                  <c:v>364</c:v>
                </c:pt>
                <c:pt idx="10">
                  <c:v>324</c:v>
                </c:pt>
              </c:numCache>
            </c:numRef>
          </c:val>
          <c:smooth val="0"/>
          <c:extLst>
            <c:ext xmlns:c16="http://schemas.microsoft.com/office/drawing/2014/chart" uri="{C3380CC4-5D6E-409C-BE32-E72D297353CC}">
              <c16:uniqueId val="{00000000-8B46-A143-9D83-41C05D90AA11}"/>
            </c:ext>
          </c:extLst>
        </c:ser>
        <c:dLbls>
          <c:dLblPos val="t"/>
          <c:showLegendKey val="0"/>
          <c:showVal val="1"/>
          <c:showCatName val="0"/>
          <c:showSerName val="0"/>
          <c:showPercent val="0"/>
          <c:showBubbleSize val="0"/>
        </c:dLbls>
        <c:marker val="1"/>
        <c:smooth val="0"/>
        <c:axId val="236323568"/>
        <c:axId val="236021392"/>
      </c:lineChart>
      <c:catAx>
        <c:axId val="23632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236021392"/>
        <c:crosses val="autoZero"/>
        <c:auto val="1"/>
        <c:lblAlgn val="ctr"/>
        <c:lblOffset val="100"/>
        <c:noMultiLvlLbl val="0"/>
      </c:catAx>
      <c:valAx>
        <c:axId val="236021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US" altLang="zh-CN"/>
                  <a:t>New</a:t>
                </a:r>
                <a:r>
                  <a:rPr lang="zh-CN" altLang="en-US"/>
                  <a:t> </a:t>
                </a:r>
                <a:r>
                  <a:rPr lang="en-US" altLang="zh-CN"/>
                  <a:t>Award</a:t>
                </a:r>
                <a:r>
                  <a:rPr lang="zh-CN" altLang="en-US" baseline="0"/>
                  <a:t> </a:t>
                </a:r>
                <a:r>
                  <a:rPr lang="en-US" altLang="zh-CN" baseline="0"/>
                  <a:t>Count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23632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Awards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Sheet1!$F$21</c:f>
              <c:strCache>
                <c:ptCount val="1"/>
                <c:pt idx="0">
                  <c:v>Awards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Sheet1!$E$22:$E$31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Sheet1!$F$22:$F$31</c:f>
              <c:numCache>
                <c:formatCode>General</c:formatCode>
                <c:ptCount val="10"/>
                <c:pt idx="0">
                  <c:v>301</c:v>
                </c:pt>
                <c:pt idx="1">
                  <c:v>296</c:v>
                </c:pt>
                <c:pt idx="2">
                  <c:v>288</c:v>
                </c:pt>
                <c:pt idx="3">
                  <c:v>244</c:v>
                </c:pt>
                <c:pt idx="4">
                  <c:v>266</c:v>
                </c:pt>
                <c:pt idx="5">
                  <c:v>274</c:v>
                </c:pt>
                <c:pt idx="6">
                  <c:v>332</c:v>
                </c:pt>
                <c:pt idx="7">
                  <c:v>300</c:v>
                </c:pt>
                <c:pt idx="8">
                  <c:v>211</c:v>
                </c:pt>
                <c:pt idx="9">
                  <c:v>21</c:v>
                </c:pt>
              </c:numCache>
            </c:numRef>
          </c:val>
          <c:extLst>
            <c:ext xmlns:c16="http://schemas.microsoft.com/office/drawing/2014/chart" uri="{C3380CC4-5D6E-409C-BE32-E72D297353CC}">
              <c16:uniqueId val="{00000000-56AB-4876-81BB-BA52C9E7DD37}"/>
            </c:ext>
          </c:extLst>
        </c:ser>
        <c:dLbls>
          <c:dLblPos val="outEnd"/>
          <c:showLegendKey val="0"/>
          <c:showVal val="1"/>
          <c:showCatName val="0"/>
          <c:showSerName val="0"/>
          <c:showPercent val="0"/>
          <c:showBubbleSize val="0"/>
        </c:dLbls>
        <c:gapWidth val="219"/>
        <c:overlap val="-27"/>
        <c:axId val="1491491407"/>
        <c:axId val="1985025903"/>
      </c:barChart>
      <c:catAx>
        <c:axId val="1491491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Fiscal 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025903"/>
        <c:crosses val="autoZero"/>
        <c:auto val="1"/>
        <c:lblAlgn val="ctr"/>
        <c:lblOffset val="100"/>
        <c:noMultiLvlLbl val="0"/>
      </c:catAx>
      <c:valAx>
        <c:axId val="19850259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Awards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491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Sheet1!$G$3</c:f>
              <c:strCache>
                <c:ptCount val="1"/>
                <c:pt idx="0">
                  <c:v>Total Proposal Amount</c:v>
                </c:pt>
              </c:strCache>
            </c:strRef>
          </c:tx>
          <c:spPr>
            <a:solidFill>
              <a:schemeClr val="accent1"/>
            </a:solidFill>
            <a:ln>
              <a:noFill/>
            </a:ln>
            <a:effectLst/>
          </c:spPr>
          <c:invertIfNegative val="0"/>
          <c:cat>
            <c:numRef>
              <c:f>Sheet1!$F$4:$F$13</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Sheet1!$G$4:$G$13</c:f>
              <c:numCache>
                <c:formatCode>"$"#,##0</c:formatCode>
                <c:ptCount val="10"/>
                <c:pt idx="0">
                  <c:v>598868245</c:v>
                </c:pt>
                <c:pt idx="1">
                  <c:v>626329300</c:v>
                </c:pt>
                <c:pt idx="2">
                  <c:v>464792614</c:v>
                </c:pt>
                <c:pt idx="3">
                  <c:v>490770121</c:v>
                </c:pt>
                <c:pt idx="4">
                  <c:v>523167970</c:v>
                </c:pt>
                <c:pt idx="5">
                  <c:v>671960857</c:v>
                </c:pt>
                <c:pt idx="6">
                  <c:v>595543067</c:v>
                </c:pt>
                <c:pt idx="7">
                  <c:v>605073005</c:v>
                </c:pt>
                <c:pt idx="8">
                  <c:v>545509193</c:v>
                </c:pt>
                <c:pt idx="9">
                  <c:v>99784729</c:v>
                </c:pt>
              </c:numCache>
            </c:numRef>
          </c:val>
          <c:extLst>
            <c:ext xmlns:c16="http://schemas.microsoft.com/office/drawing/2014/chart" uri="{C3380CC4-5D6E-409C-BE32-E72D297353CC}">
              <c16:uniqueId val="{00000000-4BEB-4CEA-A981-5CD9082DF6D6}"/>
            </c:ext>
          </c:extLst>
        </c:ser>
        <c:dLbls>
          <c:showLegendKey val="0"/>
          <c:showVal val="0"/>
          <c:showCatName val="0"/>
          <c:showSerName val="0"/>
          <c:showPercent val="0"/>
          <c:showBubbleSize val="0"/>
        </c:dLbls>
        <c:gapWidth val="219"/>
        <c:overlap val="-27"/>
        <c:axId val="1217347376"/>
        <c:axId val="1388254768"/>
      </c:barChart>
      <c:catAx>
        <c:axId val="1217347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Fiscal 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8254768"/>
        <c:crosses val="autoZero"/>
        <c:auto val="1"/>
        <c:lblAlgn val="ctr"/>
        <c:lblOffset val="100"/>
        <c:noMultiLvlLbl val="0"/>
      </c:catAx>
      <c:valAx>
        <c:axId val="138825476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7347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Sheet1!$F$3</c:f>
              <c:strCache>
                <c:ptCount val="1"/>
                <c:pt idx="0">
                  <c:v>Obligated Amount</c:v>
                </c:pt>
              </c:strCache>
            </c:strRef>
          </c:tx>
          <c:spPr>
            <a:solidFill>
              <a:schemeClr val="accent1"/>
            </a:solidFill>
            <a:ln>
              <a:noFill/>
            </a:ln>
            <a:effectLst/>
          </c:spPr>
          <c:invertIfNegative val="0"/>
          <c:cat>
            <c:numRef>
              <c:f>Sheet1!$E$4:$E$13</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Sheet1!$F$4:$F$13</c:f>
              <c:numCache>
                <c:formatCode>"$"#,##0</c:formatCode>
                <c:ptCount val="10"/>
                <c:pt idx="0">
                  <c:v>86449286.140000015</c:v>
                </c:pt>
                <c:pt idx="1">
                  <c:v>67785966.659999996</c:v>
                </c:pt>
                <c:pt idx="2">
                  <c:v>47082521.280000001</c:v>
                </c:pt>
                <c:pt idx="3">
                  <c:v>47466835.229999997</c:v>
                </c:pt>
                <c:pt idx="4">
                  <c:v>62589458.800000004</c:v>
                </c:pt>
                <c:pt idx="5">
                  <c:v>76409716.679999992</c:v>
                </c:pt>
                <c:pt idx="6">
                  <c:v>97458928.679999977</c:v>
                </c:pt>
                <c:pt idx="7">
                  <c:v>91950996.739999995</c:v>
                </c:pt>
                <c:pt idx="8">
                  <c:v>39016154.270000003</c:v>
                </c:pt>
                <c:pt idx="9">
                  <c:v>2041236</c:v>
                </c:pt>
              </c:numCache>
            </c:numRef>
          </c:val>
          <c:extLst>
            <c:ext xmlns:c16="http://schemas.microsoft.com/office/drawing/2014/chart" uri="{C3380CC4-5D6E-409C-BE32-E72D297353CC}">
              <c16:uniqueId val="{00000000-F707-4EE4-A05A-B8DACF4C1163}"/>
            </c:ext>
          </c:extLst>
        </c:ser>
        <c:dLbls>
          <c:showLegendKey val="0"/>
          <c:showVal val="0"/>
          <c:showCatName val="0"/>
          <c:showSerName val="0"/>
          <c:showPercent val="0"/>
          <c:showBubbleSize val="0"/>
        </c:dLbls>
        <c:gapWidth val="219"/>
        <c:overlap val="-27"/>
        <c:axId val="2058935823"/>
        <c:axId val="1984979999"/>
      </c:barChart>
      <c:catAx>
        <c:axId val="20589358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Fiscal 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4979999"/>
        <c:crosses val="autoZero"/>
        <c:auto val="1"/>
        <c:lblAlgn val="ctr"/>
        <c:lblOffset val="100"/>
        <c:noMultiLvlLbl val="0"/>
      </c:catAx>
      <c:valAx>
        <c:axId val="19849799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Amount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89358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 Investigator.xlsx]pivot_Amount per Award!PivotTable14</c:name>
    <c:fmtId val="9"/>
  </c:pivotSource>
  <c:chart>
    <c:title>
      <c:tx>
        <c:rich>
          <a:bodyPr rot="0" spcFirstLastPara="1" vertOverflow="ellipsis" vert="horz" wrap="square" anchor="ctr" anchorCtr="1"/>
          <a:lstStyle/>
          <a:p>
            <a:pPr>
              <a:defRPr sz="1440" b="0" i="0" u="none" strike="noStrike" kern="1200" spc="0" baseline="0">
                <a:solidFill>
                  <a:schemeClr val="bg2"/>
                </a:solidFill>
                <a:latin typeface="+mn-lt"/>
                <a:ea typeface="+mn-ea"/>
                <a:cs typeface="+mn-cs"/>
              </a:defRPr>
            </a:pPr>
            <a:r>
              <a:rPr lang="en-US" altLang="zh-CN" sz="1200" b="1"/>
              <a:t>The</a:t>
            </a:r>
            <a:r>
              <a:rPr lang="zh-CN" altLang="en-US" sz="1200" b="1" baseline="0"/>
              <a:t> </a:t>
            </a:r>
            <a:r>
              <a:rPr lang="en-US" altLang="zh-CN" sz="1200" b="1" baseline="0"/>
              <a:t>Relationship</a:t>
            </a:r>
            <a:r>
              <a:rPr lang="zh-CN" altLang="en-US" sz="1200" b="1" baseline="0"/>
              <a:t> </a:t>
            </a:r>
            <a:r>
              <a:rPr lang="en-US" altLang="zh-CN" sz="1200" b="1" baseline="0"/>
              <a:t>of</a:t>
            </a:r>
            <a:r>
              <a:rPr lang="zh-CN" altLang="en-US" sz="1200" b="1" baseline="0"/>
              <a:t> </a:t>
            </a:r>
            <a:r>
              <a:rPr lang="en-US" altLang="zh-CN" sz="1200" b="1" baseline="0"/>
              <a:t>Investigator</a:t>
            </a:r>
            <a:r>
              <a:rPr lang="zh-CN" altLang="en-US" sz="1200" b="1" baseline="0"/>
              <a:t> </a:t>
            </a:r>
            <a:r>
              <a:rPr lang="en-US" altLang="zh-CN" sz="1200" b="1" baseline="0"/>
              <a:t>Research</a:t>
            </a:r>
            <a:r>
              <a:rPr lang="zh-CN" altLang="en-US" sz="1200" b="1" baseline="0"/>
              <a:t> </a:t>
            </a:r>
            <a:r>
              <a:rPr lang="en-US" altLang="zh-CN" sz="1200" b="1" baseline="0"/>
              <a:t>Period</a:t>
            </a:r>
            <a:r>
              <a:rPr lang="zh-CN" altLang="en-US" sz="1200" b="1" baseline="0"/>
              <a:t> </a:t>
            </a:r>
            <a:r>
              <a:rPr lang="en-US" altLang="zh-CN" sz="1200" b="1" baseline="0"/>
              <a:t>and</a:t>
            </a:r>
            <a:r>
              <a:rPr lang="zh-CN" altLang="en-US" sz="1200" b="1" baseline="0"/>
              <a:t> </a:t>
            </a:r>
            <a:r>
              <a:rPr lang="en-US" altLang="zh-CN" sz="1200" b="1" baseline="0"/>
              <a:t>Efficiency</a:t>
            </a:r>
            <a:endParaRPr lang="en-US" sz="1200" b="1"/>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bg2"/>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'pivot_Amount per Award'!$C$3</c:f>
              <c:strCache>
                <c:ptCount val="1"/>
                <c:pt idx="0">
                  <c:v>Count of Investigator </c:v>
                </c:pt>
              </c:strCache>
            </c:strRef>
          </c:tx>
          <c:spPr>
            <a:solidFill>
              <a:schemeClr val="tx1"/>
            </a:solidFill>
            <a:ln>
              <a:noFill/>
            </a:ln>
            <a:effectLst/>
          </c:spPr>
          <c:invertIfNegative val="0"/>
          <c:dLbls>
            <c:spPr>
              <a:solidFill>
                <a:schemeClr val="bg1">
                  <a:alpha val="48000"/>
                </a:schemeClr>
              </a:solid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'pivot_Amount per Award'!$A$4:$A$16</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'pivot_Amount per Award'!$C$4:$C$16</c:f>
              <c:numCache>
                <c:formatCode>General</c:formatCode>
                <c:ptCount val="12"/>
                <c:pt idx="0">
                  <c:v>49</c:v>
                </c:pt>
                <c:pt idx="1">
                  <c:v>179</c:v>
                </c:pt>
                <c:pt idx="2">
                  <c:v>104</c:v>
                </c:pt>
                <c:pt idx="3">
                  <c:v>115</c:v>
                </c:pt>
                <c:pt idx="4">
                  <c:v>93</c:v>
                </c:pt>
                <c:pt idx="5">
                  <c:v>89</c:v>
                </c:pt>
                <c:pt idx="6">
                  <c:v>71</c:v>
                </c:pt>
                <c:pt idx="7">
                  <c:v>73</c:v>
                </c:pt>
                <c:pt idx="8">
                  <c:v>49</c:v>
                </c:pt>
                <c:pt idx="9">
                  <c:v>56</c:v>
                </c:pt>
                <c:pt idx="10">
                  <c:v>52</c:v>
                </c:pt>
                <c:pt idx="11">
                  <c:v>36</c:v>
                </c:pt>
              </c:numCache>
            </c:numRef>
          </c:val>
          <c:extLst>
            <c:ext xmlns:c16="http://schemas.microsoft.com/office/drawing/2014/chart" uri="{C3380CC4-5D6E-409C-BE32-E72D297353CC}">
              <c16:uniqueId val="{00000000-BDD7-0A4D-B28C-98863EC013B9}"/>
            </c:ext>
          </c:extLst>
        </c:ser>
        <c:dLbls>
          <c:dLblPos val="outEnd"/>
          <c:showLegendKey val="0"/>
          <c:showVal val="1"/>
          <c:showCatName val="0"/>
          <c:showSerName val="0"/>
          <c:showPercent val="0"/>
          <c:showBubbleSize val="0"/>
        </c:dLbls>
        <c:gapWidth val="219"/>
        <c:axId val="1696513791"/>
        <c:axId val="1693338447"/>
      </c:barChart>
      <c:lineChart>
        <c:grouping val="standard"/>
        <c:varyColors val="0"/>
        <c:ser>
          <c:idx val="0"/>
          <c:order val="0"/>
          <c:tx>
            <c:strRef>
              <c:f>'pivot_Amount per Award'!$B$3</c:f>
              <c:strCache>
                <c:ptCount val="1"/>
                <c:pt idx="0">
                  <c:v>Sum of Amount per Award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3.9391324827551845E-2"/>
                  <c:y val="-0.1202622637240515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7E7-0A46-8D7C-4F3D4C5A28FD}"/>
                </c:ext>
              </c:extLst>
            </c:dLbl>
            <c:dLbl>
              <c:idx val="1"/>
              <c:layout>
                <c:manualLayout>
                  <c:x val="-4.4193215691374584E-2"/>
                  <c:y val="-5.58360510147382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7E7-0A46-8D7C-4F3D4C5A28FD}"/>
                </c:ext>
              </c:extLst>
            </c:dLbl>
            <c:dLbl>
              <c:idx val="2"/>
              <c:layout>
                <c:manualLayout>
                  <c:x val="-4.0084611368087594E-2"/>
                  <c:y val="-4.72458893201631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7E7-0A46-8D7C-4F3D4C5A28FD}"/>
                </c:ext>
              </c:extLst>
            </c:dLbl>
            <c:dLbl>
              <c:idx val="3"/>
              <c:layout>
                <c:manualLayout>
                  <c:x val="-3.8030309206444068E-2"/>
                  <c:y val="-4.72458893201631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7E7-0A46-8D7C-4F3D4C5A28FD}"/>
                </c:ext>
              </c:extLst>
            </c:dLbl>
            <c:dLbl>
              <c:idx val="4"/>
              <c:layout>
                <c:manualLayout>
                  <c:x val="-2.9813100559870128E-2"/>
                  <c:y val="-5.15409701674506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7E7-0A46-8D7C-4F3D4C5A28FD}"/>
                </c:ext>
              </c:extLst>
            </c:dLbl>
            <c:dLbl>
              <c:idx val="5"/>
              <c:layout>
                <c:manualLayout>
                  <c:x val="-3.3921704883157114E-2"/>
                  <c:y val="-4.295080847287555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7E7-0A46-8D7C-4F3D4C5A28FD}"/>
                </c:ext>
              </c:extLst>
            </c:dLbl>
            <c:dLbl>
              <c:idx val="6"/>
              <c:layout>
                <c:manualLayout>
                  <c:x val="-4.2138913529731169E-2"/>
                  <c:y val="-4.72458893201631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7E7-0A46-8D7C-4F3D4C5A28FD}"/>
                </c:ext>
              </c:extLst>
            </c:dLbl>
            <c:dLbl>
              <c:idx val="7"/>
              <c:layout>
                <c:manualLayout>
                  <c:x val="-3.8030309206444103E-2"/>
                  <c:y val="-3.86557276255879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7E7-0A46-8D7C-4F3D4C5A28FD}"/>
                </c:ext>
              </c:extLst>
            </c:dLbl>
            <c:dLbl>
              <c:idx val="8"/>
              <c:layout>
                <c:manualLayout>
                  <c:x val="-3.8030309206444103E-2"/>
                  <c:y val="-3.86557276255880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7E7-0A46-8D7C-4F3D4C5A28FD}"/>
                </c:ext>
              </c:extLst>
            </c:dLbl>
            <c:dLbl>
              <c:idx val="9"/>
              <c:layout>
                <c:manualLayout>
                  <c:x val="-3.8030309206444256E-2"/>
                  <c:y val="-6.01311318620257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7E7-0A46-8D7C-4F3D4C5A28FD}"/>
                </c:ext>
              </c:extLst>
            </c:dLbl>
            <c:dLbl>
              <c:idx val="10"/>
              <c:layout>
                <c:manualLayout>
                  <c:x val="-3.1867402721513623E-2"/>
                  <c:y val="-2.57704850837253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7E7-0A46-8D7C-4F3D4C5A28FD}"/>
                </c:ext>
              </c:extLst>
            </c:dLbl>
            <c:dLbl>
              <c:idx val="11"/>
              <c:layout>
                <c:manualLayout>
                  <c:x val="-3.8030309206444103E-2"/>
                  <c:y val="-4.295080847287562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7E7-0A46-8D7C-4F3D4C5A28F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'pivot_Amount per Award'!$A$4:$A$16</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'pivot_Amount per Award'!$B$4:$B$16</c:f>
              <c:numCache>
                <c:formatCode>"$"#,##0</c:formatCode>
                <c:ptCount val="12"/>
                <c:pt idx="0">
                  <c:v>2972381.4699999997</c:v>
                </c:pt>
                <c:pt idx="1">
                  <c:v>15490091.563333334</c:v>
                </c:pt>
                <c:pt idx="2">
                  <c:v>18332962.036666669</c:v>
                </c:pt>
                <c:pt idx="3">
                  <c:v>26084025.650769837</c:v>
                </c:pt>
                <c:pt idx="4">
                  <c:v>21706654.897400435</c:v>
                </c:pt>
                <c:pt idx="5">
                  <c:v>20226877.998126701</c:v>
                </c:pt>
                <c:pt idx="6">
                  <c:v>19950289.369138893</c:v>
                </c:pt>
                <c:pt idx="7">
                  <c:v>15209979.648188407</c:v>
                </c:pt>
                <c:pt idx="8">
                  <c:v>15770901.004661504</c:v>
                </c:pt>
                <c:pt idx="9">
                  <c:v>17391138.885724109</c:v>
                </c:pt>
                <c:pt idx="10">
                  <c:v>17644959.04180662</c:v>
                </c:pt>
                <c:pt idx="11">
                  <c:v>12657289.718369227</c:v>
                </c:pt>
              </c:numCache>
            </c:numRef>
          </c:val>
          <c:smooth val="0"/>
          <c:extLst>
            <c:ext xmlns:c16="http://schemas.microsoft.com/office/drawing/2014/chart" uri="{C3380CC4-5D6E-409C-BE32-E72D297353CC}">
              <c16:uniqueId val="{00000001-BDD7-0A4D-B28C-98863EC013B9}"/>
            </c:ext>
          </c:extLst>
        </c:ser>
        <c:dLbls>
          <c:showLegendKey val="0"/>
          <c:showVal val="1"/>
          <c:showCatName val="0"/>
          <c:showSerName val="0"/>
          <c:showPercent val="0"/>
          <c:showBubbleSize val="0"/>
        </c:dLbls>
        <c:marker val="1"/>
        <c:smooth val="0"/>
        <c:axId val="261198063"/>
        <c:axId val="114678479"/>
      </c:lineChart>
      <c:catAx>
        <c:axId val="16965137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US" sz="1000"/>
                  <a:t>Investigator</a:t>
                </a:r>
                <a:r>
                  <a:rPr lang="zh-CN" sz="1000"/>
                  <a:t> </a:t>
                </a:r>
                <a:r>
                  <a:rPr lang="en-US" sz="1000"/>
                  <a:t>Research</a:t>
                </a:r>
                <a:r>
                  <a:rPr lang="zh-CN" sz="1000"/>
                  <a:t> </a:t>
                </a:r>
                <a:r>
                  <a:rPr lang="en-US" sz="1000"/>
                  <a:t>Period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crossAx val="1693338447"/>
        <c:crosses val="autoZero"/>
        <c:auto val="1"/>
        <c:lblAlgn val="ctr"/>
        <c:lblOffset val="100"/>
        <c:noMultiLvlLbl val="0"/>
      </c:catAx>
      <c:valAx>
        <c:axId val="16933384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US" sz="1000"/>
                  <a:t>Count</a:t>
                </a:r>
                <a:r>
                  <a:rPr lang="zh-CN" sz="1000"/>
                  <a:t> </a:t>
                </a:r>
                <a:r>
                  <a:rPr lang="en-US" sz="1000"/>
                  <a:t>of</a:t>
                </a:r>
                <a:r>
                  <a:rPr lang="zh-CN" sz="1000"/>
                  <a:t> </a:t>
                </a:r>
                <a:r>
                  <a:rPr lang="en-US" sz="1000"/>
                  <a:t>Investigator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crossAx val="1696513791"/>
        <c:crosses val="autoZero"/>
        <c:crossBetween val="between"/>
      </c:valAx>
      <c:valAx>
        <c:axId val="11467847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US" sz="1000"/>
                  <a:t>Sum</a:t>
                </a:r>
                <a:r>
                  <a:rPr lang="zh-CN" sz="1000"/>
                  <a:t> </a:t>
                </a:r>
                <a:r>
                  <a:rPr lang="en-US" sz="1000"/>
                  <a:t>of</a:t>
                </a:r>
                <a:r>
                  <a:rPr lang="zh-CN" sz="1000"/>
                  <a:t> </a:t>
                </a:r>
                <a:r>
                  <a:rPr lang="en-US" sz="1000"/>
                  <a:t>Amount</a:t>
                </a:r>
                <a:r>
                  <a:rPr lang="zh-CN" sz="1000"/>
                  <a:t> </a:t>
                </a:r>
                <a:r>
                  <a:rPr lang="en-US" sz="1000"/>
                  <a:t>per</a:t>
                </a:r>
                <a:r>
                  <a:rPr lang="zh-CN" sz="1000"/>
                  <a:t> </a:t>
                </a:r>
                <a:r>
                  <a:rPr lang="en-US" sz="1000"/>
                  <a:t>Award</a:t>
                </a:r>
                <a:r>
                  <a:rPr lang="zh-CN" altLang="en-US" sz="1000"/>
                  <a:t> </a:t>
                </a:r>
                <a:r>
                  <a:rPr lang="en-US" altLang="zh-CN" sz="1000"/>
                  <a:t>(Million)</a:t>
                </a:r>
                <a:endParaRPr lang="en-US" sz="1000"/>
              </a:p>
            </c:rich>
          </c:tx>
          <c:layout>
            <c:manualLayout>
              <c:xMode val="edge"/>
              <c:yMode val="edge"/>
              <c:x val="0.95174444222299437"/>
              <c:y val="0.172285500449630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quot;$&quot;#,##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crossAx val="261198063"/>
        <c:crosses val="max"/>
        <c:crossBetween val="between"/>
        <c:dispUnits>
          <c:builtInUnit val="millions"/>
        </c:dispUnits>
      </c:valAx>
      <c:catAx>
        <c:axId val="261198063"/>
        <c:scaling>
          <c:orientation val="minMax"/>
        </c:scaling>
        <c:delete val="1"/>
        <c:axPos val="b"/>
        <c:numFmt formatCode="General" sourceLinked="1"/>
        <c:majorTickMark val="out"/>
        <c:minorTickMark val="none"/>
        <c:tickLblPos val="nextTo"/>
        <c:crossAx val="114678479"/>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solidFill>
            <a:schemeClr val="bg2"/>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bg2"/>
                </a:solidFill>
                <a:latin typeface="+mn-lt"/>
                <a:ea typeface="+mn-ea"/>
                <a:cs typeface="+mn-cs"/>
              </a:defRPr>
            </a:pPr>
            <a:r>
              <a:rPr lang="en-US" sz="1400" b="1"/>
              <a:t>Investigator</a:t>
            </a:r>
            <a:r>
              <a:rPr lang="zh-CN" sz="1400" b="1"/>
              <a:t> </a:t>
            </a:r>
            <a:r>
              <a:rPr lang="en-US" sz="1400" b="1"/>
              <a:t>Productivity</a:t>
            </a:r>
            <a:r>
              <a:rPr lang="zh-CN" sz="1400" b="1"/>
              <a:t> </a:t>
            </a:r>
            <a:endParaRPr lang="en-US" sz="1400"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0.12219481256862341"/>
          <c:y val="0.19447915711912869"/>
          <c:w val="0.86883924794123146"/>
          <c:h val="0.56783986813406273"/>
        </c:manualLayout>
      </c:layout>
      <c:lineChart>
        <c:grouping val="standard"/>
        <c:varyColors val="0"/>
        <c:ser>
          <c:idx val="0"/>
          <c:order val="0"/>
          <c:spPr>
            <a:ln w="28575" cap="rnd">
              <a:solidFill>
                <a:schemeClr val="tx1"/>
              </a:solidFill>
              <a:round/>
            </a:ln>
            <a:effectLst/>
          </c:spPr>
          <c:marker>
            <c:symbol val="none"/>
          </c:marker>
          <c:dLbls>
            <c:dLbl>
              <c:idx val="0"/>
              <c:layout>
                <c:manualLayout>
                  <c:x val="-5.4534503619385666E-2"/>
                  <c:y val="-2.58884032184323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FFD-5140-9C8A-E87F1880CE20}"/>
                </c:ext>
              </c:extLst>
            </c:dLbl>
            <c:dLbl>
              <c:idx val="1"/>
              <c:layout>
                <c:manualLayout>
                  <c:x val="-6.3256535385780785E-2"/>
                  <c:y val="-3.69834331691889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FFD-5140-9C8A-E87F1880CE20}"/>
                </c:ext>
              </c:extLst>
            </c:dLbl>
            <c:dLbl>
              <c:idx val="3"/>
              <c:layout>
                <c:manualLayout>
                  <c:x val="-5.5755588066680961E-2"/>
                  <c:y val="-2.95867465353512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FD-5140-9C8A-E87F1880CE20}"/>
                </c:ext>
              </c:extLst>
            </c:dLbl>
            <c:dLbl>
              <c:idx val="4"/>
              <c:layout>
                <c:manualLayout>
                  <c:x val="-6.2297111891477325E-2"/>
                  <c:y val="-3.32850898522701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FD-5140-9C8A-E87F1880CE20}"/>
                </c:ext>
              </c:extLst>
            </c:dLbl>
            <c:dLbl>
              <c:idx val="5"/>
              <c:layout>
                <c:manualLayout>
                  <c:x val="-6.8838635716273675E-2"/>
                  <c:y val="-4.438011980302681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FD-5140-9C8A-E87F1880CE20}"/>
                </c:ext>
              </c:extLst>
            </c:dLbl>
            <c:dLbl>
              <c:idx val="6"/>
              <c:layout>
                <c:manualLayout>
                  <c:x val="-6.0116603949878535E-2"/>
                  <c:y val="-2.21900599015134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FFD-5140-9C8A-E87F1880CE20}"/>
                </c:ext>
              </c:extLst>
            </c:dLbl>
            <c:dLbl>
              <c:idx val="9"/>
              <c:layout>
                <c:manualLayout>
                  <c:x val="-9.2824223073860332E-2"/>
                  <c:y val="2.95867465353512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FFD-5140-9C8A-E87F1880CE20}"/>
                </c:ext>
              </c:extLst>
            </c:dLbl>
            <c:dLbl>
              <c:idx val="10"/>
              <c:layout>
                <c:manualLayout>
                  <c:x val="-9.2824223073860332E-2"/>
                  <c:y val="-1.10950299507567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FFD-5140-9C8A-E87F1880CE20}"/>
                </c:ext>
              </c:extLst>
            </c:dLbl>
            <c:dLbl>
              <c:idx val="11"/>
              <c:layout>
                <c:manualLayout>
                  <c:x val="-5.7160384600394451E-2"/>
                  <c:y val="-3.32850898522701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FFD-5140-9C8A-E87F1880CE20}"/>
                </c:ext>
              </c:extLst>
            </c:dLbl>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'pivot_Amount per Award'!$G$4:$G$15</c:f>
              <c:numCache>
                <c:formatCode>0%</c:formatCode>
                <c:ptCount val="12"/>
                <c:pt idx="0">
                  <c:v>0.28804110736454641</c:v>
                </c:pt>
                <c:pt idx="1">
                  <c:v>0.41091023667798415</c:v>
                </c:pt>
                <c:pt idx="2">
                  <c:v>0.8370382541902478</c:v>
                </c:pt>
                <c:pt idx="3">
                  <c:v>1.0770175618187301</c:v>
                </c:pt>
                <c:pt idx="4">
                  <c:v>1.1082964951163738</c:v>
                </c:pt>
                <c:pt idx="5">
                  <c:v>1.0791575537361502</c:v>
                </c:pt>
                <c:pt idx="6">
                  <c:v>1.3342489117830576</c:v>
                </c:pt>
                <c:pt idx="7">
                  <c:v>0.98935414927574761</c:v>
                </c:pt>
                <c:pt idx="8">
                  <c:v>1.5282923256547341</c:v>
                </c:pt>
                <c:pt idx="9">
                  <c:v>1.47463997617465</c:v>
                </c:pt>
                <c:pt idx="10">
                  <c:v>1.6112514368461168</c:v>
                </c:pt>
                <c:pt idx="11">
                  <c:v>1.669491556330859</c:v>
                </c:pt>
              </c:numCache>
            </c:numRef>
          </c:val>
          <c:smooth val="0"/>
          <c:extLst>
            <c:ext xmlns:c16="http://schemas.microsoft.com/office/drawing/2014/chart" uri="{C3380CC4-5D6E-409C-BE32-E72D297353CC}">
              <c16:uniqueId val="{00000000-7FFD-5140-9C8A-E87F1880CE20}"/>
            </c:ext>
          </c:extLst>
        </c:ser>
        <c:dLbls>
          <c:dLblPos val="l"/>
          <c:showLegendKey val="0"/>
          <c:showVal val="1"/>
          <c:showCatName val="0"/>
          <c:showSerName val="0"/>
          <c:showPercent val="0"/>
          <c:showBubbleSize val="0"/>
        </c:dLbls>
        <c:smooth val="0"/>
        <c:axId val="1715398847"/>
        <c:axId val="1717812687"/>
      </c:lineChart>
      <c:catAx>
        <c:axId val="1715398847"/>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2"/>
                    </a:solidFill>
                    <a:latin typeface="+mn-lt"/>
                    <a:ea typeface="+mn-ea"/>
                    <a:cs typeface="+mn-cs"/>
                  </a:defRPr>
                </a:pPr>
                <a:r>
                  <a:rPr lang="en-US" sz="1200"/>
                  <a:t>Research</a:t>
                </a:r>
                <a:r>
                  <a:rPr lang="zh-CN" sz="1200"/>
                  <a:t> </a:t>
                </a:r>
                <a:r>
                  <a:rPr lang="en-US" sz="1200"/>
                  <a:t>Period</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2"/>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crossAx val="1717812687"/>
        <c:crosses val="autoZero"/>
        <c:auto val="1"/>
        <c:lblAlgn val="ctr"/>
        <c:lblOffset val="100"/>
        <c:noMultiLvlLbl val="0"/>
      </c:catAx>
      <c:valAx>
        <c:axId val="17178126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crossAx val="1715398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bg2"/>
                </a:solidFill>
                <a:latin typeface="+mn-lt"/>
                <a:ea typeface="+mn-ea"/>
                <a:cs typeface="+mn-cs"/>
              </a:defRPr>
            </a:pPr>
            <a:r>
              <a:rPr lang="en-US" b="1"/>
              <a:t>Investigator </a:t>
            </a:r>
            <a:r>
              <a:rPr lang="en-US" altLang="zh-CN" b="1"/>
              <a:t>Sustainability</a:t>
            </a:r>
            <a:r>
              <a:rPr lang="en-US" sz="1400" b="1" i="0" u="none" strike="noStrike" baseline="0">
                <a:effectLst/>
              </a:rPr>
              <a:t> </a:t>
            </a:r>
            <a:r>
              <a:rPr lang="en-US" b="1"/>
              <a:t>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2"/>
              </a:solidFill>
              <a:latin typeface="+mn-lt"/>
              <a:ea typeface="+mn-ea"/>
              <a:cs typeface="+mn-cs"/>
            </a:defRPr>
          </a:pPr>
          <a:endParaRPr lang="en-US"/>
        </a:p>
      </c:txPr>
    </c:title>
    <c:autoTitleDeleted val="0"/>
    <c:plotArea>
      <c:layout/>
      <c:barChart>
        <c:barDir val="col"/>
        <c:grouping val="clustered"/>
        <c:varyColors val="0"/>
        <c:ser>
          <c:idx val="0"/>
          <c:order val="0"/>
          <c:tx>
            <c:strRef>
              <c:f>'Investigator Counnts of NA'!$D$3</c:f>
              <c:strCache>
                <c:ptCount val="1"/>
                <c:pt idx="0">
                  <c:v>New Award Years</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'Investigator Counnts of NA'!$E$4:$E$14</c:f>
              <c:numCache>
                <c:formatCode>General</c:formatCode>
                <c:ptCount val="11"/>
                <c:pt idx="0">
                  <c:v>410</c:v>
                </c:pt>
                <c:pt idx="1">
                  <c:v>191</c:v>
                </c:pt>
                <c:pt idx="2">
                  <c:v>129</c:v>
                </c:pt>
                <c:pt idx="3">
                  <c:v>82</c:v>
                </c:pt>
                <c:pt idx="4">
                  <c:v>63</c:v>
                </c:pt>
                <c:pt idx="5">
                  <c:v>56</c:v>
                </c:pt>
                <c:pt idx="6">
                  <c:v>26</c:v>
                </c:pt>
                <c:pt idx="7">
                  <c:v>19</c:v>
                </c:pt>
                <c:pt idx="8">
                  <c:v>4</c:v>
                </c:pt>
                <c:pt idx="9">
                  <c:v>19</c:v>
                </c:pt>
                <c:pt idx="10">
                  <c:v>5</c:v>
                </c:pt>
              </c:numCache>
            </c:numRef>
          </c:val>
          <c:extLst>
            <c:ext xmlns:c16="http://schemas.microsoft.com/office/drawing/2014/chart" uri="{C3380CC4-5D6E-409C-BE32-E72D297353CC}">
              <c16:uniqueId val="{00000000-8CB0-1048-A1C3-CBB8112638A5}"/>
            </c:ext>
          </c:extLst>
        </c:ser>
        <c:dLbls>
          <c:dLblPos val="outEnd"/>
          <c:showLegendKey val="0"/>
          <c:showVal val="1"/>
          <c:showCatName val="0"/>
          <c:showSerName val="0"/>
          <c:showPercent val="0"/>
          <c:showBubbleSize val="0"/>
        </c:dLbls>
        <c:gapWidth val="219"/>
        <c:overlap val="-27"/>
        <c:axId val="194514592"/>
        <c:axId val="194516224"/>
      </c:barChart>
      <c:catAx>
        <c:axId val="1945145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US" altLang="zh-CN"/>
                  <a:t>Years</a:t>
                </a:r>
                <a:r>
                  <a:rPr lang="zh-CN" altLang="en-US"/>
                  <a:t> </a:t>
                </a:r>
                <a:r>
                  <a:rPr lang="en-US" altLang="zh-CN"/>
                  <a:t>of</a:t>
                </a:r>
                <a:r>
                  <a:rPr lang="zh-CN" altLang="en-US"/>
                  <a:t> </a:t>
                </a:r>
                <a:r>
                  <a:rPr lang="en-US" altLang="zh-CN"/>
                  <a:t>New</a:t>
                </a:r>
                <a:r>
                  <a:rPr lang="zh-CN" altLang="en-US"/>
                  <a:t> </a:t>
                </a:r>
                <a:r>
                  <a:rPr lang="en-US" altLang="zh-CN"/>
                  <a:t>Funds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94516224"/>
        <c:crosses val="autoZero"/>
        <c:auto val="1"/>
        <c:lblAlgn val="ctr"/>
        <c:lblOffset val="100"/>
        <c:noMultiLvlLbl val="0"/>
      </c:catAx>
      <c:valAx>
        <c:axId val="194516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US" altLang="zh-CN"/>
                  <a:t>Investigator</a:t>
                </a:r>
                <a:r>
                  <a:rPr lang="zh-CN" altLang="en-US"/>
                  <a:t> </a:t>
                </a:r>
                <a:r>
                  <a:rPr lang="en-US" altLang="zh-CN"/>
                  <a:t>Count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94514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F51-2743-AC6D-CF857549DC9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F51-2743-AC6D-CF857549DC9E}"/>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lumMod val="60000"/>
                          <a:lumOff val="40000"/>
                        </a:schemeClr>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FF51-2743-AC6D-CF857549DC9E}"/>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2">
                          <a:lumMod val="90000"/>
                          <a:lumOff val="10000"/>
                        </a:schemeClr>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FF51-2743-AC6D-CF857549DC9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'one year of new fund'!$H$4:$H$5</c:f>
              <c:strCache>
                <c:ptCount val="2"/>
                <c:pt idx="0">
                  <c:v>1 to 4 years period</c:v>
                </c:pt>
                <c:pt idx="1">
                  <c:v>above 4 years period</c:v>
                </c:pt>
              </c:strCache>
            </c:strRef>
          </c:cat>
          <c:val>
            <c:numRef>
              <c:f>'one year of new fund'!$I$4:$I$5</c:f>
              <c:numCache>
                <c:formatCode>0.00%</c:formatCode>
                <c:ptCount val="2"/>
                <c:pt idx="0">
                  <c:v>0.83</c:v>
                </c:pt>
                <c:pt idx="1">
                  <c:v>0.17</c:v>
                </c:pt>
              </c:numCache>
            </c:numRef>
          </c:val>
          <c:extLst>
            <c:ext xmlns:c16="http://schemas.microsoft.com/office/drawing/2014/chart" uri="{C3380CC4-5D6E-409C-BE32-E72D297353CC}">
              <c16:uniqueId val="{00000004-FF51-2743-AC6D-CF857549DC9E}"/>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5ED-7E42-AA41-B19A15FE0C7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5ED-7E42-AA41-B19A15FE0C71}"/>
              </c:ext>
            </c:extLst>
          </c:dPt>
          <c:dLbls>
            <c:dLbl>
              <c:idx val="0"/>
              <c:spPr>
                <a:noFill/>
                <a:ln>
                  <a:noFill/>
                </a:ln>
                <a:effectLst/>
              </c:spPr>
              <c:txPr>
                <a:bodyPr rot="0" spcFirstLastPara="1" vertOverflow="ellipsis" vert="horz" wrap="square" anchor="ctr" anchorCtr="1"/>
                <a:lstStyle/>
                <a:p>
                  <a:pPr>
                    <a:defRPr sz="900" b="0" i="0" u="none" strike="noStrike" kern="1200" baseline="0">
                      <a:solidFill>
                        <a:schemeClr val="accent2">
                          <a:lumMod val="60000"/>
                          <a:lumOff val="40000"/>
                        </a:schemeClr>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55ED-7E42-AA41-B19A15FE0C71}"/>
                </c:ext>
              </c:extLst>
            </c:dLbl>
            <c:dLbl>
              <c:idx val="1"/>
              <c:spPr>
                <a:noFill/>
                <a:ln>
                  <a:noFill/>
                </a:ln>
                <a:effectLst/>
              </c:spPr>
              <c:txPr>
                <a:bodyPr rot="0" spcFirstLastPara="1" vertOverflow="ellipsis" vert="horz" wrap="square" anchor="ctr" anchorCtr="1"/>
                <a:lstStyle/>
                <a:p>
                  <a:pPr>
                    <a:defRPr sz="900" b="1" i="0" u="none" strike="noStrike" kern="1200" baseline="0">
                      <a:solidFill>
                        <a:schemeClr val="bg2">
                          <a:lumMod val="90000"/>
                          <a:lumOff val="10000"/>
                        </a:schemeClr>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55ED-7E42-AA41-B19A15FE0C71}"/>
                </c:ext>
              </c:extLst>
            </c:dLbl>
            <c:spPr>
              <a:noFill/>
              <a:ln>
                <a:noFill/>
              </a:ln>
              <a:effectLst/>
            </c:spPr>
            <c:txPr>
              <a:bodyPr rot="0" spcFirstLastPara="1" vertOverflow="ellipsis" vert="horz" wrap="square" anchor="ctr" anchorCtr="1"/>
              <a:lstStyle/>
              <a:p>
                <a:pPr>
                  <a:defRPr sz="900" b="0" i="0" u="none" strike="noStrike" kern="1200" baseline="0">
                    <a:solidFill>
                      <a:schemeClr val="bg2">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'two year of new fund'!$E$21:$E$22</c:f>
              <c:strCache>
                <c:ptCount val="2"/>
                <c:pt idx="0">
                  <c:v>2 to 4 years period</c:v>
                </c:pt>
                <c:pt idx="1">
                  <c:v>above 4 years period</c:v>
                </c:pt>
              </c:strCache>
            </c:strRef>
          </c:cat>
          <c:val>
            <c:numRef>
              <c:f>'two year of new fund'!$F$21:$F$22</c:f>
              <c:numCache>
                <c:formatCode>0%</c:formatCode>
                <c:ptCount val="2"/>
                <c:pt idx="0">
                  <c:v>0.37</c:v>
                </c:pt>
                <c:pt idx="1">
                  <c:v>0.63</c:v>
                </c:pt>
              </c:numCache>
            </c:numRef>
          </c:val>
          <c:extLst>
            <c:ext xmlns:c16="http://schemas.microsoft.com/office/drawing/2014/chart" uri="{C3380CC4-5D6E-409C-BE32-E72D297353CC}">
              <c16:uniqueId val="{00000004-55ED-7E42-AA41-B19A15FE0C71}"/>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lumMod val="75000"/>
              <a:lumOff val="25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6:29:09.713"/>
    </inkml:context>
    <inkml:brush xml:id="br0">
      <inkml:brushProperty name="width" value="0.05" units="cm"/>
      <inkml:brushProperty name="height" value="0.05" units="cm"/>
    </inkml:brush>
  </inkml:definitions>
  <inkml:trace contextRef="#ctx0" brushRef="#br0">7 1 7296,'-3'2'2816,"3"-2"-1536,-3 0-928,3 0 736,0 3-640,0-3-224,0 0-160,0 0-64,0 0 0,0 0 0,0 0 0,0 0 0,3 0 64,0 0-1728,0 0-768,1 0-832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pp.powerbi.com/view?r=eyJrIjoiNjc1NmEzYTMtN2NmNi00NGRmLWFiNTMtOTI1NzEwMTZlYzFkIiwidCI6IjBhNzg0MTQ2LTU4MTYtNDhjMi1iODk5LWY0NTRiMzI5NDFhZSIsImMiOjF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pp.powerbi.com/view?r=eyJrIjoiNjc1NmEzYTMtN2NmNi00NGRmLWFiNTMtOTI1NzEwMTZlYzFkIiwidCI6IjBhNzg0MTQ2LTU4MTYtNDhjMi1iODk5LWY0NTRiMzI5NDFhZSIsImMiOjF9"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pp.powerbi.com/view?r=eyJrIjoiNjc1NmEzYTMtN2NmNi00NGRmLWFiNTMtOTI1NzEwMTZlYzFkIiwidCI6IjBhNzg0MTQ2LTU4MTYtNDhjMi1iODk5LWY0NTRiMzI5NDFhZSIsImMiOjF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pp.powerbi.com/view?r=eyJrIjoiNjc1NmEzYTMtN2NmNi00NGRmLWFiNTMtOTI1NzEwMTZlYzFkIiwidCI6IjBhNzg0MTQ2LTU4MTYtNDhjMi1iODk5LWY0NTRiMzI5NDFhZSIsImMiOjF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p.powerbi.com/view?r=eyJrIjoiNjc1NmEzYTMtN2NmNi00NGRmLWFiNTMtOTI1NzEwMTZlYzFkIiwidCI6IjBhNzg0MTQ2LTU4MTYtNDhjMi1iODk5LWY0NTRiMzI5NDFhZSIsImMiOjF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pp.powerbi.com/view?r=eyJrIjoiNjc1NmEzYTMtN2NmNi00NGRmLWFiNTMtOTI1NzEwMTZlYzFkIiwidCI6IjBhNzg0MTQ2LTU4MTYtNDhjMi1iODk5LWY0NTRiMzI5NDFhZSIsImMiOjF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pp.powerbi.com/groups/me/reports/cf431fa7-b192-4819-b6e3-0a3ec8e8056f/ReportSection25c15821c55c8872b897"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4720d62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34720d62e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r>
              <a:rPr lang="en-US"/>
              <a:t>Note: Proposal Type: New &amp; resubmissions</a:t>
            </a:r>
          </a:p>
          <a:p>
            <a:pPr>
              <a:buNone/>
            </a:pPr>
            <a:r>
              <a:rPr lang="en-US"/>
              <a:t>sum of obligated amounts for each fiscal year</a:t>
            </a:r>
          </a:p>
          <a:p>
            <a:pPr>
              <a:buNone/>
            </a:pPr>
            <a:endParaRPr lang="en-US"/>
          </a:p>
        </p:txBody>
      </p:sp>
    </p:spTree>
    <p:extLst>
      <p:ext uri="{BB962C8B-B14F-4D97-AF65-F5344CB8AC3E}">
        <p14:creationId xmlns:p14="http://schemas.microsoft.com/office/powerpoint/2010/main" val="1727815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err="1"/>
              <a:t>PowerBI</a:t>
            </a:r>
            <a:r>
              <a:rPr lang="en"/>
              <a:t> updated link (11/3): </a:t>
            </a:r>
            <a:r>
              <a:rPr lang="en">
                <a:hlinkClick r:id="rId3"/>
              </a:rPr>
              <a:t>https://app.powerbi.com/view?r=eyJrIjoiNjc1NmEzYTMtN2NmNi00NGRmLWFiNTMtOTI1NzEwMTZlYzFkIiwidCI6IjBhNzg0MTQ2LTU4MTYtNDhjMi1iODk5LWY0NTRiMzI5NDFhZSIsImMiOjF9</a:t>
            </a:r>
            <a:endParaRPr lang="en"/>
          </a:p>
          <a:p>
            <a:r>
              <a:rPr lang="en-GB" altLang="zh-CN" sz="1100" b="0" i="0" u="none" strike="noStrike" cap="none">
                <a:solidFill>
                  <a:srgbClr val="000000"/>
                </a:solidFill>
                <a:effectLst/>
                <a:latin typeface="Arial"/>
                <a:ea typeface="Arial"/>
                <a:cs typeface="Arial"/>
                <a:sym typeface="Arial"/>
              </a:rPr>
              <a:t>Among all the proposal submitted, College of Medicine, College of Engineering, and College of Art and Science take the most percentage, with 28</a:t>
            </a:r>
            <a:r>
              <a:rPr lang="en-US" altLang="zh-CN" sz="1100" b="0" i="0" u="none" strike="noStrike" cap="none">
                <a:solidFill>
                  <a:srgbClr val="000000"/>
                </a:solidFill>
                <a:effectLst/>
                <a:latin typeface="Arial"/>
                <a:ea typeface="Arial"/>
                <a:cs typeface="Arial"/>
                <a:sym typeface="Arial"/>
              </a:rPr>
              <a:t>%, </a:t>
            </a:r>
            <a:r>
              <a:rPr lang="en-GB" altLang="zh-CN" sz="1100" b="0" i="0" u="none" strike="noStrike" cap="none">
                <a:solidFill>
                  <a:srgbClr val="000000"/>
                </a:solidFill>
                <a:effectLst/>
                <a:latin typeface="Arial"/>
                <a:ea typeface="Arial"/>
                <a:cs typeface="Arial"/>
                <a:sym typeface="Arial"/>
              </a:rPr>
              <a:t>23%, and 12</a:t>
            </a:r>
            <a:r>
              <a:rPr lang="en-US" altLang="zh-CN" sz="1100" b="0" i="0" u="none" strike="noStrike" cap="none">
                <a:solidFill>
                  <a:srgbClr val="000000"/>
                </a:solidFill>
                <a:effectLst/>
                <a:latin typeface="Arial"/>
                <a:ea typeface="Arial"/>
                <a:cs typeface="Arial"/>
                <a:sym typeface="Arial"/>
              </a:rPr>
              <a:t>%</a:t>
            </a:r>
            <a:r>
              <a:rPr lang="en-GB" altLang="zh-CN" sz="1100" b="0" i="0" u="none" strike="noStrike" cap="none">
                <a:solidFill>
                  <a:srgbClr val="000000"/>
                </a:solidFill>
                <a:effectLst/>
                <a:latin typeface="Arial"/>
                <a:ea typeface="Arial"/>
                <a:cs typeface="Arial"/>
                <a:sym typeface="Arial"/>
              </a:rPr>
              <a:t> respectively.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b="0" i="0" u="none" strike="noStrike" cap="none">
                <a:solidFill>
                  <a:srgbClr val="000000"/>
                </a:solidFill>
                <a:effectLst/>
                <a:latin typeface="Arial"/>
                <a:ea typeface="Arial"/>
                <a:cs typeface="Arial"/>
                <a:sym typeface="Arial"/>
              </a:rPr>
              <a:t>Thus, let’s take a close look at one of the major colleges, College of Engineering, as an example.</a:t>
            </a:r>
            <a:endParaRPr lang="en-US" altLang="zh-CN"/>
          </a:p>
          <a:p>
            <a:endParaRPr lang="en"/>
          </a:p>
        </p:txBody>
      </p:sp>
    </p:spTree>
    <p:extLst>
      <p:ext uri="{BB962C8B-B14F-4D97-AF65-F5344CB8AC3E}">
        <p14:creationId xmlns:p14="http://schemas.microsoft.com/office/powerpoint/2010/main" val="2696243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err="1"/>
              <a:t>PowerBI</a:t>
            </a:r>
            <a:r>
              <a:rPr lang="en"/>
              <a:t> updated link (11/3): </a:t>
            </a:r>
            <a:r>
              <a:rPr lang="en">
                <a:hlinkClick r:id="rId3"/>
              </a:rPr>
              <a:t>https://app.powerbi.com/view?r=eyJrIjoiNjc1NmEzYTMtN2NmNi00NGRmLWFiNTMtOTI1NzEwMTZlYzFkIiwidCI6IjBhNzg0MTQ2LTU4MTYtNDhjMi1iODk5LWY0NTRiMzI5NDFhZSIsImMiOjF9</a:t>
            </a:r>
            <a:endParaRPr lang="en"/>
          </a:p>
          <a:p>
            <a:r>
              <a:rPr lang="en-GB" altLang="zh-CN" sz="1100" b="0" i="0" u="none" strike="noStrike" cap="none">
                <a:solidFill>
                  <a:srgbClr val="000000"/>
                </a:solidFill>
                <a:effectLst/>
                <a:latin typeface="Arial"/>
                <a:ea typeface="Arial"/>
                <a:cs typeface="Arial"/>
                <a:sym typeface="Arial"/>
              </a:rPr>
              <a:t>Among all the proposal submitted, College of Medicine, College of Engineering, and College of Art and Science take the most percentage, with 28</a:t>
            </a:r>
            <a:r>
              <a:rPr lang="en-US" altLang="zh-CN" sz="1100" b="0" i="0" u="none" strike="noStrike" cap="none">
                <a:solidFill>
                  <a:srgbClr val="000000"/>
                </a:solidFill>
                <a:effectLst/>
                <a:latin typeface="Arial"/>
                <a:ea typeface="Arial"/>
                <a:cs typeface="Arial"/>
                <a:sym typeface="Arial"/>
              </a:rPr>
              <a:t>%, </a:t>
            </a:r>
            <a:r>
              <a:rPr lang="en-GB" altLang="zh-CN" sz="1100" b="0" i="0" u="none" strike="noStrike" cap="none">
                <a:solidFill>
                  <a:srgbClr val="000000"/>
                </a:solidFill>
                <a:effectLst/>
                <a:latin typeface="Arial"/>
                <a:ea typeface="Arial"/>
                <a:cs typeface="Arial"/>
                <a:sym typeface="Arial"/>
              </a:rPr>
              <a:t>23%, and 12</a:t>
            </a:r>
            <a:r>
              <a:rPr lang="en-US" altLang="zh-CN" sz="1100" b="0" i="0" u="none" strike="noStrike" cap="none">
                <a:solidFill>
                  <a:srgbClr val="000000"/>
                </a:solidFill>
                <a:effectLst/>
                <a:latin typeface="Arial"/>
                <a:ea typeface="Arial"/>
                <a:cs typeface="Arial"/>
                <a:sym typeface="Arial"/>
              </a:rPr>
              <a:t>%</a:t>
            </a:r>
            <a:r>
              <a:rPr lang="en-GB" altLang="zh-CN" sz="1100" b="0" i="0" u="none" strike="noStrike" cap="none">
                <a:solidFill>
                  <a:srgbClr val="000000"/>
                </a:solidFill>
                <a:effectLst/>
                <a:latin typeface="Arial"/>
                <a:ea typeface="Arial"/>
                <a:cs typeface="Arial"/>
                <a:sym typeface="Arial"/>
              </a:rPr>
              <a:t> respectively.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b="0" i="0" u="none" strike="noStrike" cap="none">
                <a:solidFill>
                  <a:srgbClr val="000000"/>
                </a:solidFill>
                <a:effectLst/>
                <a:latin typeface="Arial"/>
                <a:ea typeface="Arial"/>
                <a:cs typeface="Arial"/>
                <a:sym typeface="Arial"/>
              </a:rPr>
              <a:t>Thus, let’s take a close look at one of the major colleges, College of Engineering, as an example.</a:t>
            </a:r>
            <a:endParaRPr lang="en-US" altLang="zh-CN"/>
          </a:p>
          <a:p>
            <a:endParaRPr lang="en"/>
          </a:p>
        </p:txBody>
      </p:sp>
    </p:spTree>
    <p:extLst>
      <p:ext uri="{BB962C8B-B14F-4D97-AF65-F5344CB8AC3E}">
        <p14:creationId xmlns:p14="http://schemas.microsoft.com/office/powerpoint/2010/main" val="171164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err="1"/>
              <a:t>PowerBI</a:t>
            </a:r>
            <a:r>
              <a:rPr lang="en"/>
              <a:t> updated link (11/3): </a:t>
            </a:r>
            <a:r>
              <a:rPr lang="en">
                <a:hlinkClick r:id="rId3"/>
              </a:rPr>
              <a:t>https://app.powerbi.com/view?r=eyJrIjoiNjc1NmEzYTMtN2NmNi00NGRmLWFiNTMtOTI1NzEwMTZlYzFkIiwidCI6IjBhNzg0MTQ2LTU4MTYtNDhjMi1iODk5LWY0NTRiMzI5NDFhZSIsImMiOjF9</a:t>
            </a:r>
            <a:endParaRPr lang="en"/>
          </a:p>
          <a:p>
            <a:r>
              <a:rPr lang="en-GB" altLang="zh-CN" sz="1100" b="0" i="0" u="none" strike="noStrike" cap="none">
                <a:solidFill>
                  <a:srgbClr val="000000"/>
                </a:solidFill>
                <a:effectLst/>
                <a:latin typeface="Arial"/>
                <a:ea typeface="Arial"/>
                <a:cs typeface="Arial"/>
                <a:sym typeface="Arial"/>
              </a:rPr>
              <a:t>Among all the proposal submitted, College of Medicine, College of Engineering, and College of Art and Science take the most percentage, with 28</a:t>
            </a:r>
            <a:r>
              <a:rPr lang="en-US" altLang="zh-CN" sz="1100" b="0" i="0" u="none" strike="noStrike" cap="none">
                <a:solidFill>
                  <a:srgbClr val="000000"/>
                </a:solidFill>
                <a:effectLst/>
                <a:latin typeface="Arial"/>
                <a:ea typeface="Arial"/>
                <a:cs typeface="Arial"/>
                <a:sym typeface="Arial"/>
              </a:rPr>
              <a:t>%, </a:t>
            </a:r>
            <a:r>
              <a:rPr lang="en-GB" altLang="zh-CN" sz="1100" b="0" i="0" u="none" strike="noStrike" cap="none">
                <a:solidFill>
                  <a:srgbClr val="000000"/>
                </a:solidFill>
                <a:effectLst/>
                <a:latin typeface="Arial"/>
                <a:ea typeface="Arial"/>
                <a:cs typeface="Arial"/>
                <a:sym typeface="Arial"/>
              </a:rPr>
              <a:t>23%, and 12</a:t>
            </a:r>
            <a:r>
              <a:rPr lang="en-US" altLang="zh-CN" sz="1100" b="0" i="0" u="none" strike="noStrike" cap="none">
                <a:solidFill>
                  <a:srgbClr val="000000"/>
                </a:solidFill>
                <a:effectLst/>
                <a:latin typeface="Arial"/>
                <a:ea typeface="Arial"/>
                <a:cs typeface="Arial"/>
                <a:sym typeface="Arial"/>
              </a:rPr>
              <a:t>%</a:t>
            </a:r>
            <a:r>
              <a:rPr lang="en-GB" altLang="zh-CN" sz="1100" b="0" i="0" u="none" strike="noStrike" cap="none">
                <a:solidFill>
                  <a:srgbClr val="000000"/>
                </a:solidFill>
                <a:effectLst/>
                <a:latin typeface="Arial"/>
                <a:ea typeface="Arial"/>
                <a:cs typeface="Arial"/>
                <a:sym typeface="Arial"/>
              </a:rPr>
              <a:t> respectively.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b="0" i="0" u="none" strike="noStrike" cap="none">
                <a:solidFill>
                  <a:srgbClr val="000000"/>
                </a:solidFill>
                <a:effectLst/>
                <a:latin typeface="Arial"/>
                <a:ea typeface="Arial"/>
                <a:cs typeface="Arial"/>
                <a:sym typeface="Arial"/>
              </a:rPr>
              <a:t>Thus, let’s take a close look at one of the major colleges, College of Engineering, as an example.</a:t>
            </a:r>
            <a:endParaRPr lang="en-US" altLang="zh-CN"/>
          </a:p>
          <a:p>
            <a:endParaRPr lang="en"/>
          </a:p>
        </p:txBody>
      </p:sp>
    </p:spTree>
    <p:extLst>
      <p:ext uri="{BB962C8B-B14F-4D97-AF65-F5344CB8AC3E}">
        <p14:creationId xmlns:p14="http://schemas.microsoft.com/office/powerpoint/2010/main" val="2152699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err="1"/>
              <a:t>PowerBI</a:t>
            </a:r>
            <a:r>
              <a:rPr lang="en"/>
              <a:t> updated link (11/3): </a:t>
            </a:r>
            <a:r>
              <a:rPr lang="en">
                <a:hlinkClick r:id="rId3"/>
              </a:rPr>
              <a:t>https://app.powerbi.com/view?r=eyJrIjoiNjc1NmEzYTMtN2NmNi00NGRmLWFiNTMtOTI1NzEwMTZlYzFkIiwidCI6IjBhNzg0MTQ2LTU4MTYtNDhjMi1iODk5LWY0NTRiMzI5NDFhZSIsImMiOjF9</a:t>
            </a:r>
            <a:endParaRPr lang="en"/>
          </a:p>
          <a:p>
            <a:r>
              <a:rPr lang="en-GB" altLang="zh-CN" sz="1100" b="0" i="0" u="none" strike="noStrike" cap="none">
                <a:solidFill>
                  <a:srgbClr val="000000"/>
                </a:solidFill>
                <a:effectLst/>
                <a:latin typeface="Arial"/>
                <a:ea typeface="Arial"/>
                <a:cs typeface="Arial"/>
                <a:sym typeface="Arial"/>
              </a:rPr>
              <a:t>According to the data, in years between 2009 and 2019, the top 3 colleges that have the majority of research expenditures are College of Medicine, College of Engineering, and College of Art and Science with a 38%, 19% and 9% of total research expenditures respectively.</a:t>
            </a:r>
          </a:p>
          <a:p>
            <a:r>
              <a:rPr lang="en-US" altLang="zh-CN" sz="1100" b="0" i="0" u="none" strike="noStrike" cap="none">
                <a:solidFill>
                  <a:srgbClr val="000000"/>
                </a:solidFill>
                <a:effectLst/>
                <a:latin typeface="Arial"/>
                <a:ea typeface="Arial"/>
                <a:cs typeface="Arial"/>
                <a:sym typeface="Arial"/>
              </a:rPr>
              <a:t>Thus, let’s take a close look at one of the major colleges, College of Engineering, as an example.</a:t>
            </a:r>
            <a:endParaRPr lang="en-US"/>
          </a:p>
        </p:txBody>
      </p:sp>
    </p:spTree>
    <p:extLst>
      <p:ext uri="{BB962C8B-B14F-4D97-AF65-F5344CB8AC3E}">
        <p14:creationId xmlns:p14="http://schemas.microsoft.com/office/powerpoint/2010/main" val="2426890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err="1"/>
              <a:t>PowerBI</a:t>
            </a:r>
            <a:r>
              <a:rPr lang="en"/>
              <a:t> updated link (11/3): </a:t>
            </a:r>
            <a:r>
              <a:rPr lang="en">
                <a:hlinkClick r:id="rId3"/>
              </a:rPr>
              <a:t>https://app.powerbi.com/view?r=eyJrIjoiNjc1NmEzYTMtN2NmNi00NGRmLWFiNTMtOTI1NzEwMTZlYzFkIiwidCI6IjBhNzg0MTQ2LTU4MTYtNDhjMi1iODk5LWY0NTRiMzI5NDFhZSIsImMiOjF9</a:t>
            </a:r>
            <a:endParaRPr lang="en"/>
          </a:p>
          <a:p>
            <a:r>
              <a:rPr lang="en-GB" altLang="zh-CN" sz="1100" b="0" i="0" u="none" strike="noStrike" cap="none">
                <a:solidFill>
                  <a:srgbClr val="000000"/>
                </a:solidFill>
                <a:effectLst/>
                <a:latin typeface="Arial"/>
                <a:ea typeface="Arial"/>
                <a:cs typeface="Arial"/>
                <a:sym typeface="Arial"/>
              </a:rPr>
              <a:t>According to the data, in years between 2009 and 2019, the top 3 colleges that have the majority of research expenditures are College of Medicine, College of Engineering, and College of Art and Science with a 38%, 19% and 9% of total research expenditures respectively.</a:t>
            </a:r>
          </a:p>
          <a:p>
            <a:r>
              <a:rPr lang="en-US" altLang="zh-CN" sz="1100" b="0" i="0" u="none" strike="noStrike" cap="none">
                <a:solidFill>
                  <a:srgbClr val="000000"/>
                </a:solidFill>
                <a:effectLst/>
                <a:latin typeface="Arial"/>
                <a:ea typeface="Arial"/>
                <a:cs typeface="Arial"/>
                <a:sym typeface="Arial"/>
              </a:rPr>
              <a:t>Thus, let’s take a close look at one of the major colleges, College of Engineering, as an example.</a:t>
            </a:r>
            <a:endParaRPr lang="en-US"/>
          </a:p>
        </p:txBody>
      </p:sp>
    </p:spTree>
    <p:extLst>
      <p:ext uri="{BB962C8B-B14F-4D97-AF65-F5344CB8AC3E}">
        <p14:creationId xmlns:p14="http://schemas.microsoft.com/office/powerpoint/2010/main" val="337812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err="1"/>
              <a:t>PowerBI</a:t>
            </a:r>
            <a:r>
              <a:rPr lang="en"/>
              <a:t> updated link (11/3): </a:t>
            </a:r>
            <a:r>
              <a:rPr lang="en">
                <a:hlinkClick r:id="rId3"/>
              </a:rPr>
              <a:t>https://app.powerbi.com/view?r=eyJrIjoiNjc1NmEzYTMtN2NmNi00NGRmLWFiNTMtOTI1NzEwMTZlYzFkIiwidCI6IjBhNzg0MTQ2LTU4MTYtNDhjMi1iODk5LWY0NTRiMzI5NDFhZSIsImMiOjF9</a:t>
            </a:r>
            <a:endParaRPr lang="en"/>
          </a:p>
          <a:p>
            <a:r>
              <a:rPr lang="en-GB" altLang="zh-CN" sz="1100" b="0" i="0" u="none" strike="noStrike" cap="none">
                <a:solidFill>
                  <a:srgbClr val="000000"/>
                </a:solidFill>
                <a:effectLst/>
                <a:latin typeface="Arial"/>
                <a:ea typeface="Arial"/>
                <a:cs typeface="Arial"/>
                <a:sym typeface="Arial"/>
              </a:rPr>
              <a:t>According to the data, in years between 2009 and 2019, the top 3 colleges that have the majority of research expenditures are College of Medicine, College of Engineering, and College of Art and Science with a 38%, 19% and 9% of total research expenditures respectively.</a:t>
            </a:r>
          </a:p>
          <a:p>
            <a:r>
              <a:rPr lang="en-US" altLang="zh-CN" sz="1100" b="0" i="0" u="none" strike="noStrike" cap="none">
                <a:solidFill>
                  <a:srgbClr val="000000"/>
                </a:solidFill>
                <a:effectLst/>
                <a:latin typeface="Arial"/>
                <a:ea typeface="Arial"/>
                <a:cs typeface="Arial"/>
                <a:sym typeface="Arial"/>
              </a:rPr>
              <a:t>Thus, let’s take a close look at one of the major colleges, College of Engineering, as an example.</a:t>
            </a:r>
            <a:endParaRPr lang="en-US"/>
          </a:p>
        </p:txBody>
      </p:sp>
    </p:spTree>
    <p:extLst>
      <p:ext uri="{BB962C8B-B14F-4D97-AF65-F5344CB8AC3E}">
        <p14:creationId xmlns:p14="http://schemas.microsoft.com/office/powerpoint/2010/main" val="827537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err="1"/>
              <a:t>PowerBI</a:t>
            </a:r>
            <a:r>
              <a:rPr lang="en"/>
              <a:t> updated link (11/3): </a:t>
            </a:r>
            <a:r>
              <a:rPr lang="en">
                <a:hlinkClick r:id="rId3"/>
              </a:rPr>
              <a:t>https://app.powerbi.com/groups/me/reports/cf431fa7-b192-4819-b6e3-0a3ec8e8056f/ReportSection25c15821c55c8872b897</a:t>
            </a:r>
          </a:p>
          <a:p>
            <a:r>
              <a:rPr lang="en-GB" altLang="zh-CN" sz="1100" b="0" i="0" u="none" strike="noStrike" cap="none">
                <a:solidFill>
                  <a:srgbClr val="000000"/>
                </a:solidFill>
                <a:effectLst/>
                <a:latin typeface="Arial"/>
                <a:ea typeface="Arial"/>
                <a:cs typeface="Arial"/>
                <a:sym typeface="Arial"/>
              </a:rPr>
              <a:t>One of the examples for Federal sponsorship is College of Engineering, with 971 Federal agencies sponsored over the 10 year period.</a:t>
            </a:r>
            <a:r>
              <a:rPr lang="en-US" altLang="zh-CN" sz="1100" b="0" i="0" u="none" strike="noStrike" cap="none">
                <a:solidFill>
                  <a:srgbClr val="000000"/>
                </a:solidFill>
                <a:effectLst/>
                <a:latin typeface="Arial"/>
                <a:ea typeface="Arial"/>
                <a:cs typeface="Arial"/>
                <a:sym typeface="Arial"/>
              </a:rPr>
              <a:t>  </a:t>
            </a:r>
            <a:r>
              <a:rPr lang="en-GB" altLang="zh-CN" sz="1100" b="0" i="0" u="none" strike="noStrike" cap="none">
                <a:solidFill>
                  <a:srgbClr val="000000"/>
                </a:solidFill>
                <a:effectLst/>
                <a:latin typeface="Arial"/>
                <a:ea typeface="Arial"/>
                <a:cs typeface="Arial"/>
                <a:sym typeface="Arial"/>
              </a:rPr>
              <a:t>However, not all colleges are sponsored by Federal. For instance, from year 2009 to year 2019, College of Media Art and Design have the most sponsorships from private agencies, with a number of 40 private agencies.</a:t>
            </a:r>
            <a:endParaRPr lang="en"/>
          </a:p>
        </p:txBody>
      </p:sp>
    </p:spTree>
    <p:extLst>
      <p:ext uri="{BB962C8B-B14F-4D97-AF65-F5344CB8AC3E}">
        <p14:creationId xmlns:p14="http://schemas.microsoft.com/office/powerpoint/2010/main" val="42592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a:t>Appendix II – Data Cleaning</a:t>
            </a:r>
            <a:endParaRPr kumimoji="1" lang="zh-CN" altLang="en-US"/>
          </a:p>
        </p:txBody>
      </p:sp>
    </p:spTree>
    <p:extLst>
      <p:ext uri="{BB962C8B-B14F-4D97-AF65-F5344CB8AC3E}">
        <p14:creationId xmlns:p14="http://schemas.microsoft.com/office/powerpoint/2010/main" val="1512883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a:t>Appendix II – Data Cleaning</a:t>
            </a:r>
            <a:endParaRPr kumimoji="1" lang="zh-CN" altLang="en-US"/>
          </a:p>
        </p:txBody>
      </p:sp>
    </p:spTree>
    <p:extLst>
      <p:ext uri="{BB962C8B-B14F-4D97-AF65-F5344CB8AC3E}">
        <p14:creationId xmlns:p14="http://schemas.microsoft.com/office/powerpoint/2010/main" val="1478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e156f751a_0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e156f751a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1892993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endParaRPr lang="en-US"/>
          </a:p>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2986576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435414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552120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87843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446108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617481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a:solidFill>
                  <a:srgbClr val="000000"/>
                </a:solidFill>
                <a:effectLst/>
                <a:latin typeface="Arial"/>
                <a:ea typeface="Arial"/>
                <a:cs typeface="Arial"/>
                <a:sym typeface="Arial"/>
              </a:rPr>
              <a:t>Cluster 6 has the highest average hit rate (92.67%) due to the most fluctuated awards receiving pattern. For example, there are a lot of awards receiving under Office of Research, but proposals were submitted by other departments or closure colleges. </a:t>
            </a:r>
          </a:p>
          <a:p>
            <a:pPr rtl="0"/>
            <a:r>
              <a:rPr lang="en-US" sz="1100" b="0" i="0" u="none" strike="noStrike" cap="none">
                <a:solidFill>
                  <a:srgbClr val="000000"/>
                </a:solidFill>
                <a:effectLst/>
                <a:latin typeface="Arial"/>
                <a:ea typeface="Arial"/>
                <a:cs typeface="Arial"/>
                <a:sym typeface="Arial"/>
              </a:rPr>
              <a:t>Cluster 5 has moderate fluctuation in hit rate, which average hit rate is 42.97%. </a:t>
            </a:r>
          </a:p>
          <a:p>
            <a:pPr rtl="0"/>
            <a:r>
              <a:rPr lang="en-US" sz="1100" b="0" i="0" u="none" strike="noStrike" cap="none">
                <a:solidFill>
                  <a:srgbClr val="000000"/>
                </a:solidFill>
                <a:effectLst/>
                <a:latin typeface="Arial"/>
                <a:ea typeface="Arial"/>
                <a:cs typeface="Arial"/>
                <a:sym typeface="Arial"/>
              </a:rPr>
              <a:t>Since cluster 3 is grouped by outlier colleges (Lebow and Westphal) due to the expansion of the department within the colleges and small but stable award amount, the trend of cluster 3 has the most fluctuation. </a:t>
            </a:r>
          </a:p>
          <a:p>
            <a:pPr rtl="0"/>
            <a:r>
              <a:rPr lang="en-US" sz="1100" b="0" i="0" u="none" strike="noStrike" cap="none">
                <a:solidFill>
                  <a:srgbClr val="000000"/>
                </a:solidFill>
                <a:effectLst/>
                <a:latin typeface="Arial"/>
                <a:ea typeface="Arial"/>
                <a:cs typeface="Arial"/>
                <a:sym typeface="Arial"/>
              </a:rPr>
              <a:t>Cluster 1 and cluster 2 has the most stable hit rate, which average hit rate is 34.42% and 38.02%, respectively. </a:t>
            </a:r>
            <a:endParaRPr lang="en-US" b="0">
              <a:effectLst/>
            </a:endParaRPr>
          </a:p>
          <a:p>
            <a:pPr marL="158750" indent="0">
              <a:buNone/>
            </a:pPr>
            <a:br>
              <a:rPr lang="en-US"/>
            </a:br>
            <a:endParaRPr lang="en-US">
              <a:latin typeface="Calibri"/>
              <a:cs typeface="Calibri"/>
            </a:endParaRPr>
          </a:p>
        </p:txBody>
      </p:sp>
    </p:spTree>
    <p:extLst>
      <p:ext uri="{BB962C8B-B14F-4D97-AF65-F5344CB8AC3E}">
        <p14:creationId xmlns:p14="http://schemas.microsoft.com/office/powerpoint/2010/main" val="2727871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sz="1100" b="0" i="0" u="none" strike="noStrike" cap="none">
                <a:solidFill>
                  <a:srgbClr val="000000"/>
                </a:solidFill>
                <a:effectLst/>
                <a:latin typeface="Arial"/>
                <a:ea typeface="Arial"/>
                <a:cs typeface="Arial"/>
                <a:sym typeface="Arial"/>
              </a:rPr>
              <a:t>Average Hit Rate</a:t>
            </a:r>
            <a:r>
              <a:rPr lang="en-US" sz="1100" b="1" i="0" u="none" strike="noStrike" cap="none">
                <a:solidFill>
                  <a:srgbClr val="000000"/>
                </a:solidFill>
                <a:effectLst/>
                <a:latin typeface="Arial"/>
                <a:ea typeface="Arial"/>
                <a:cs typeface="Arial"/>
                <a:sym typeface="Arial"/>
              </a:rPr>
              <a:t> is 49.63% </a:t>
            </a:r>
            <a:r>
              <a:rPr lang="en-US" sz="1100" b="0" i="0" u="none" strike="noStrike" cap="none">
                <a:solidFill>
                  <a:srgbClr val="000000"/>
                </a:solidFill>
                <a:effectLst/>
                <a:latin typeface="Arial"/>
                <a:ea typeface="Arial"/>
                <a:cs typeface="Arial"/>
                <a:sym typeface="Arial"/>
              </a:rPr>
              <a:t>which is the highest of all the amount group for  ‘under 25k’.</a:t>
            </a:r>
          </a:p>
          <a:p>
            <a:pPr marL="457200" indent="-298450"/>
            <a:r>
              <a:rPr lang="en-US" sz="1100" b="0" i="0" u="none" strike="noStrike" cap="none">
                <a:solidFill>
                  <a:srgbClr val="000000"/>
                </a:solidFill>
                <a:effectLst/>
                <a:latin typeface="Arial"/>
                <a:ea typeface="Arial"/>
                <a:cs typeface="Arial"/>
                <a:sym typeface="Arial"/>
              </a:rPr>
              <a:t>As the Amount group increases the hit rate decreases in all the Amount group except ‘Over 5M’ group.</a:t>
            </a:r>
          </a:p>
          <a:p>
            <a:pPr marL="457200" indent="-298450"/>
            <a:r>
              <a:rPr lang="en-US" sz="1100" b="0" i="0" u="none" strike="noStrike" cap="none">
                <a:solidFill>
                  <a:srgbClr val="000000"/>
                </a:solidFill>
                <a:effectLst/>
                <a:latin typeface="Arial"/>
                <a:ea typeface="Arial"/>
                <a:cs typeface="Arial"/>
                <a:sym typeface="Arial"/>
              </a:rPr>
              <a:t> The average </a:t>
            </a:r>
            <a:r>
              <a:rPr lang="en-US" sz="1100" b="0" i="0" u="none" strike="noStrike" cap="none" err="1">
                <a:solidFill>
                  <a:srgbClr val="000000"/>
                </a:solidFill>
                <a:effectLst/>
                <a:latin typeface="Arial"/>
                <a:ea typeface="Arial"/>
                <a:cs typeface="Arial"/>
                <a:sym typeface="Arial"/>
              </a:rPr>
              <a:t>Hitrate</a:t>
            </a:r>
            <a:r>
              <a:rPr lang="en-US" sz="1100" b="0" i="0" u="none" strike="noStrike" cap="none">
                <a:solidFill>
                  <a:srgbClr val="000000"/>
                </a:solidFill>
                <a:effectLst/>
                <a:latin typeface="Arial"/>
                <a:ea typeface="Arial"/>
                <a:cs typeface="Arial"/>
                <a:sym typeface="Arial"/>
              </a:rPr>
              <a:t> observed is </a:t>
            </a:r>
            <a:r>
              <a:rPr lang="en-US" sz="1100" b="1" i="0" u="none" strike="noStrike" cap="none">
                <a:solidFill>
                  <a:srgbClr val="000000"/>
                </a:solidFill>
                <a:effectLst/>
                <a:latin typeface="Arial"/>
                <a:ea typeface="Arial"/>
                <a:cs typeface="Arial"/>
                <a:sym typeface="Arial"/>
              </a:rPr>
              <a:t>23.82%</a:t>
            </a:r>
            <a:r>
              <a:rPr lang="en-US" sz="1100" b="0" i="0" u="none" strike="noStrike" cap="none">
                <a:solidFill>
                  <a:srgbClr val="000000"/>
                </a:solidFill>
                <a:effectLst/>
                <a:latin typeface="Arial"/>
                <a:ea typeface="Arial"/>
                <a:cs typeface="Arial"/>
                <a:sym typeface="Arial"/>
              </a:rPr>
              <a:t> which has been increasing from 2015.</a:t>
            </a:r>
            <a:endParaRPr lang="en-US">
              <a:latin typeface="Calibri"/>
              <a:cs typeface="Calibri"/>
            </a:endParaRPr>
          </a:p>
        </p:txBody>
      </p:sp>
    </p:spTree>
    <p:extLst>
      <p:ext uri="{BB962C8B-B14F-4D97-AF65-F5344CB8AC3E}">
        <p14:creationId xmlns:p14="http://schemas.microsoft.com/office/powerpoint/2010/main" val="713689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26067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e156f751a_0_2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e156f751a_0_2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903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875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1458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5861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3723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6559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1046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2263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9560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5375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marL="0" indent="0">
              <a:buNone/>
            </a:pPr>
            <a:endParaRPr lang="en-US" i="1"/>
          </a:p>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3812751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7692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7070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a:p>
        </p:txBody>
      </p:sp>
    </p:spTree>
    <p:extLst>
      <p:ext uri="{BB962C8B-B14F-4D97-AF65-F5344CB8AC3E}">
        <p14:creationId xmlns:p14="http://schemas.microsoft.com/office/powerpoint/2010/main" val="3554542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67273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9393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4720d62e0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 name="Google Shape;1049;g34720d62e0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9492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a:solidFill>
                  <a:srgbClr val="000000"/>
                </a:solidFill>
                <a:effectLst/>
                <a:latin typeface="Arial"/>
                <a:ea typeface="Arial"/>
                <a:cs typeface="Arial"/>
                <a:sym typeface="Arial"/>
              </a:rPr>
              <a:t>The above Plots shows us how our expenditure is decreasing over the years which is our preliminary question, but the Awards through Federal grants and other sources are increasing over the time. The trend line in Blue shows us the difference in expenditure and Awards for Federal Sponsor type</a:t>
            </a:r>
          </a:p>
          <a:p>
            <a:pPr lvl="0"/>
            <a:r>
              <a:rPr lang="en-US" sz="1100" b="0" i="0" u="none" strike="noStrike" cap="none">
                <a:solidFill>
                  <a:srgbClr val="000000"/>
                </a:solidFill>
                <a:effectLst/>
                <a:latin typeface="Arial"/>
                <a:ea typeface="Arial"/>
                <a:cs typeface="Arial"/>
                <a:sym typeface="Arial"/>
              </a:rPr>
              <a:t>Let’s observe for last 5 years of records the expenditure under federal grant has dropped from $80 million to $28 million in 2018 and the awards funding has increased from $65 million to $85 million.</a:t>
            </a:r>
          </a:p>
          <a:p>
            <a:endParaRPr lang="en-US"/>
          </a:p>
        </p:txBody>
      </p:sp>
    </p:spTree>
    <p:extLst>
      <p:ext uri="{BB962C8B-B14F-4D97-AF65-F5344CB8AC3E}">
        <p14:creationId xmlns:p14="http://schemas.microsoft.com/office/powerpoint/2010/main" val="3353029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a:solidFill>
                <a:srgbClr val="000000"/>
              </a:solidFill>
              <a:effectLst/>
              <a:latin typeface="Arial"/>
              <a:ea typeface="Arial"/>
              <a:cs typeface="Arial"/>
              <a:sym typeface="Arial"/>
            </a:endParaRPr>
          </a:p>
          <a:p>
            <a:pPr lvl="0"/>
            <a:r>
              <a:rPr lang="en-US" sz="1100" b="0" i="0" u="none" strike="noStrike" cap="none">
                <a:solidFill>
                  <a:srgbClr val="000000"/>
                </a:solidFill>
                <a:effectLst/>
                <a:latin typeface="Arial"/>
                <a:ea typeface="Arial"/>
                <a:cs typeface="Arial"/>
                <a:sym typeface="Arial"/>
              </a:rPr>
              <a:t>Let’s look at the private and foreign funding and expenditure in the below graphs, where the expenditure has dropped significantly from $17 million to almost $3 million and at the same time the funding from private and foreign sources has an upward trend.</a:t>
            </a:r>
          </a:p>
          <a:p>
            <a:pPr lvl="0"/>
            <a:r>
              <a:rPr lang="en-US" sz="1100" b="0" i="0" u="none" strike="noStrike" cap="none">
                <a:solidFill>
                  <a:srgbClr val="000000"/>
                </a:solidFill>
                <a:effectLst/>
                <a:latin typeface="Arial"/>
                <a:ea typeface="Arial"/>
                <a:cs typeface="Arial"/>
                <a:sym typeface="Arial"/>
              </a:rPr>
              <a:t>But in case of expenditures for foreign category, the expenditures are going up from 2014 to 2017 and then it's decreasing. the funding tough is increasing over the period but there is a significant drop in funding in foreign category in 2018.</a:t>
            </a:r>
          </a:p>
          <a:p>
            <a:pPr lvl="0"/>
            <a:endParaRPr lang="en-US"/>
          </a:p>
        </p:txBody>
      </p:sp>
    </p:spTree>
    <p:extLst>
      <p:ext uri="{BB962C8B-B14F-4D97-AF65-F5344CB8AC3E}">
        <p14:creationId xmlns:p14="http://schemas.microsoft.com/office/powerpoint/2010/main" val="3918330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915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3212270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8883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train is all data up to 2017</a:t>
            </a:r>
          </a:p>
          <a:p>
            <a:r>
              <a:rPr lang="en-US"/>
              <a:t>Arima model fitted to each specific dataset</a:t>
            </a:r>
          </a:p>
          <a:p>
            <a:r>
              <a:rPr lang="en-US"/>
              <a:t>After proposal prediction, hit rate to determine awards per cluster</a:t>
            </a:r>
          </a:p>
          <a:p>
            <a:r>
              <a:rPr lang="en-US"/>
              <a:t>Cluster 1 and 6 are a good example at the difficulties of forecasting depending on the school, some schools (cluster 1) are easy to forecast, while cluster 6 has a lot of random variance, making it more difficult</a:t>
            </a:r>
          </a:p>
          <a:p>
            <a:r>
              <a:rPr lang="en-US"/>
              <a:t>See appendix IV for more clustering info</a:t>
            </a:r>
          </a:p>
        </p:txBody>
      </p:sp>
    </p:spTree>
    <p:extLst>
      <p:ext uri="{BB962C8B-B14F-4D97-AF65-F5344CB8AC3E}">
        <p14:creationId xmlns:p14="http://schemas.microsoft.com/office/powerpoint/2010/main" val="2195531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After train/test we use the model to predict 5 year forecast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a:t>See appendix IV for more clustering info</a:t>
            </a:r>
          </a:p>
          <a:p>
            <a:endParaRPr lang="en-US"/>
          </a:p>
        </p:txBody>
      </p:sp>
    </p:spTree>
    <p:extLst>
      <p:ext uri="{BB962C8B-B14F-4D97-AF65-F5344CB8AC3E}">
        <p14:creationId xmlns:p14="http://schemas.microsoft.com/office/powerpoint/2010/main" val="4205099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step is to use a simple regression for awards to explain/predict award $</a:t>
            </a:r>
          </a:p>
          <a:p>
            <a:r>
              <a:rPr lang="en-US"/>
              <a:t>After determining individual lag, models explain between 10% and 30% of variation in award $</a:t>
            </a:r>
          </a:p>
          <a:p>
            <a:r>
              <a:rPr lang="en-US"/>
              <a:t>This method clearly needs some updating, we need to look into more distinct lags or figuring out a time series fit for award $</a:t>
            </a:r>
          </a:p>
          <a:p>
            <a:r>
              <a:rPr lang="en-US"/>
              <a:t>There was a lot of variation in all the award $ clusters, making it difficult to forecast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a:t>See appendix IV for more clustering info</a:t>
            </a:r>
          </a:p>
          <a:p>
            <a:endParaRPr lang="en-US"/>
          </a:p>
        </p:txBody>
      </p:sp>
    </p:spTree>
    <p:extLst>
      <p:ext uri="{BB962C8B-B14F-4D97-AF65-F5344CB8AC3E}">
        <p14:creationId xmlns:p14="http://schemas.microsoft.com/office/powerpoint/2010/main" val="42357280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step is to use a simple regression for awards to explain/predict award $</a:t>
            </a:r>
          </a:p>
          <a:p>
            <a:r>
              <a:rPr lang="en-US"/>
              <a:t>After determining individual lag, models explain between 10% and 30% of variation in award $</a:t>
            </a:r>
          </a:p>
          <a:p>
            <a:r>
              <a:rPr lang="en-US"/>
              <a:t>This method clearly needs some updating, we need to look into more distinct lags or figuring out a time series fit for award $</a:t>
            </a:r>
          </a:p>
          <a:p>
            <a:r>
              <a:rPr lang="en-US"/>
              <a:t>There was a lot of variation in all the award $ clusters, making it difficult to forecast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a:t>See appendix IV for more clustering info</a:t>
            </a:r>
          </a:p>
          <a:p>
            <a:endParaRPr lang="en-US"/>
          </a:p>
        </p:txBody>
      </p:sp>
    </p:spTree>
    <p:extLst>
      <p:ext uri="{BB962C8B-B14F-4D97-AF65-F5344CB8AC3E}">
        <p14:creationId xmlns:p14="http://schemas.microsoft.com/office/powerpoint/2010/main" val="9826393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step is to use a simple regression for awards to explain/predict award $</a:t>
            </a:r>
          </a:p>
          <a:p>
            <a:r>
              <a:rPr lang="en-US"/>
              <a:t>After determining individual lag, models explain between 10% and 30% of variation in award $</a:t>
            </a:r>
          </a:p>
          <a:p>
            <a:r>
              <a:rPr lang="en-US"/>
              <a:t>This method clearly needs some updating, we need to look into more distinct lags or figuring out a time series fit for award $</a:t>
            </a:r>
          </a:p>
          <a:p>
            <a:r>
              <a:rPr lang="en-US"/>
              <a:t>There was a lot of variation in all the award $ clusters, making it difficult to forecast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a:t>See appendix IV for more clustering info</a:t>
            </a:r>
          </a:p>
          <a:p>
            <a:endParaRPr lang="en-US"/>
          </a:p>
        </p:txBody>
      </p:sp>
    </p:spTree>
    <p:extLst>
      <p:ext uri="{BB962C8B-B14F-4D97-AF65-F5344CB8AC3E}">
        <p14:creationId xmlns:p14="http://schemas.microsoft.com/office/powerpoint/2010/main" val="3114727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step is to use a simple regression for awards to explain/predict award $</a:t>
            </a:r>
          </a:p>
          <a:p>
            <a:r>
              <a:rPr lang="en-US"/>
              <a:t>After determining individual lag, models explain between 10% and 30% of variation in award $</a:t>
            </a:r>
          </a:p>
          <a:p>
            <a:r>
              <a:rPr lang="en-US"/>
              <a:t>This method clearly needs some updating, we need to look into more distinct lags or figuring out a time series fit for award $</a:t>
            </a:r>
          </a:p>
          <a:p>
            <a:r>
              <a:rPr lang="en-US"/>
              <a:t>There was a lot of variation in all the award $ clusters, making it difficult to forecast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a:t>See appendix IV for more clustering info</a:t>
            </a:r>
          </a:p>
          <a:p>
            <a:endParaRPr lang="en-US"/>
          </a:p>
        </p:txBody>
      </p:sp>
    </p:spTree>
    <p:extLst>
      <p:ext uri="{BB962C8B-B14F-4D97-AF65-F5344CB8AC3E}">
        <p14:creationId xmlns:p14="http://schemas.microsoft.com/office/powerpoint/2010/main" val="1123758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step is to use a simple regression for awards to explain/predict award $</a:t>
            </a:r>
          </a:p>
          <a:p>
            <a:r>
              <a:rPr lang="en-US"/>
              <a:t>After determining individual lag, models explain between 10% and 30% of variation in award $</a:t>
            </a:r>
          </a:p>
          <a:p>
            <a:r>
              <a:rPr lang="en-US"/>
              <a:t>This method clearly needs some updating, we need to look into more distinct lags or figuring out a time series fit for award $</a:t>
            </a:r>
          </a:p>
          <a:p>
            <a:r>
              <a:rPr lang="en-US"/>
              <a:t>There was a lot of variation in all the award $ clusters, making it difficult to forecast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a:t>See appendix IV for more clustering info</a:t>
            </a:r>
          </a:p>
          <a:p>
            <a:endParaRPr lang="en-US"/>
          </a:p>
        </p:txBody>
      </p:sp>
    </p:spTree>
    <p:extLst>
      <p:ext uri="{BB962C8B-B14F-4D97-AF65-F5344CB8AC3E}">
        <p14:creationId xmlns:p14="http://schemas.microsoft.com/office/powerpoint/2010/main" val="121039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endParaRPr lang="en-US"/>
          </a:p>
          <a:p>
            <a:pPr>
              <a:buNone/>
            </a:pPr>
            <a:endParaRPr lang="en-US" i="1"/>
          </a:p>
          <a:p>
            <a:pPr>
              <a:buNone/>
            </a:pPr>
            <a:endParaRPr lang="en-US"/>
          </a:p>
        </p:txBody>
      </p:sp>
    </p:spTree>
    <p:extLst>
      <p:ext uri="{BB962C8B-B14F-4D97-AF65-F5344CB8AC3E}">
        <p14:creationId xmlns:p14="http://schemas.microsoft.com/office/powerpoint/2010/main" val="1576829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r>
              <a:rPr lang="en-US"/>
              <a:t>Note:</a:t>
            </a:r>
          </a:p>
          <a:p>
            <a:pPr>
              <a:buAutoNum type="arabicParenR"/>
            </a:pPr>
            <a:r>
              <a:rPr lang="en-US"/>
              <a:t>Filter for proposals: New and Resubmission</a:t>
            </a:r>
          </a:p>
          <a:p>
            <a:pPr>
              <a:buAutoNum type="arabicParenR"/>
            </a:pPr>
            <a:r>
              <a:rPr lang="en-US"/>
              <a:t>Counted distinct proposal numbers each year</a:t>
            </a:r>
          </a:p>
          <a:p>
            <a:pPr>
              <a:buAutoNum type="arabicParenR"/>
            </a:pPr>
            <a:endParaRPr lang="en-US"/>
          </a:p>
          <a:p>
            <a:pPr>
              <a:buNone/>
            </a:pPr>
            <a:endParaRPr lang="en-US"/>
          </a:p>
        </p:txBody>
      </p:sp>
    </p:spTree>
    <p:extLst>
      <p:ext uri="{BB962C8B-B14F-4D97-AF65-F5344CB8AC3E}">
        <p14:creationId xmlns:p14="http://schemas.microsoft.com/office/powerpoint/2010/main" val="1404381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endParaRPr lang="en-US"/>
          </a:p>
          <a:p>
            <a:pPr>
              <a:buNone/>
            </a:pPr>
            <a:endParaRPr lang="en-US"/>
          </a:p>
        </p:txBody>
      </p:sp>
    </p:spTree>
    <p:extLst>
      <p:ext uri="{BB962C8B-B14F-4D97-AF65-F5344CB8AC3E}">
        <p14:creationId xmlns:p14="http://schemas.microsoft.com/office/powerpoint/2010/main" val="3824360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r>
              <a:rPr lang="en-US"/>
              <a:t>Note:</a:t>
            </a:r>
          </a:p>
          <a:p>
            <a:pPr>
              <a:buAutoNum type="arabicParenR"/>
            </a:pPr>
            <a:r>
              <a:rPr lang="en-US"/>
              <a:t>Filter for proposals: New and Resubmission</a:t>
            </a:r>
          </a:p>
          <a:p>
            <a:pPr>
              <a:buAutoNum type="arabicParenR"/>
            </a:pPr>
            <a:r>
              <a:rPr lang="en-US"/>
              <a:t>Sum of total proposal amount ( not obligated amount)</a:t>
            </a:r>
          </a:p>
          <a:p>
            <a:pPr>
              <a:buAutoNum type="arabicParenR"/>
            </a:pPr>
            <a:endParaRPr lang="en-US"/>
          </a:p>
          <a:p>
            <a:pPr>
              <a:buNone/>
            </a:pPr>
            <a:endParaRPr lang="en-US"/>
          </a:p>
        </p:txBody>
      </p:sp>
    </p:spTree>
    <p:extLst>
      <p:ext uri="{BB962C8B-B14F-4D97-AF65-F5344CB8AC3E}">
        <p14:creationId xmlns:p14="http://schemas.microsoft.com/office/powerpoint/2010/main" val="3924891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B5394"/>
        </a:solid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830392" y="1191256"/>
            <a:ext cx="745763" cy="45826"/>
            <a:chOff x="4580561" y="2589004"/>
            <a:chExt cx="1064464" cy="25200"/>
          </a:xfrm>
        </p:grpSpPr>
        <p:sp>
          <p:nvSpPr>
            <p:cNvPr id="35" name="Google Shape;3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8" name="Google Shape;3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4">
            <a:hlinkClick r:id="" action="ppaction://noaction"/>
          </p:cNvPr>
          <p:cNvSpPr/>
          <p:nvPr/>
        </p:nvSpPr>
        <p:spPr>
          <a:xfrm>
            <a:off x="8280450" y="0"/>
            <a:ext cx="863400" cy="4542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1" name="Google Shape;41;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rexel" type="title">
  <p:cSld name="TITLE">
    <p:bg>
      <p:bgPr>
        <a:solidFill>
          <a:schemeClr val="lt2"/>
        </a:solidFill>
        <a:effectLst/>
      </p:bgPr>
    </p:bg>
    <p:spTree>
      <p:nvGrpSpPr>
        <p:cNvPr id="1" name="Shape 175"/>
        <p:cNvGrpSpPr/>
        <p:nvPr/>
      </p:nvGrpSpPr>
      <p:grpSpPr>
        <a:xfrm>
          <a:off x="0" y="0"/>
          <a:ext cx="0" cy="0"/>
          <a:chOff x="0" y="0"/>
          <a:chExt cx="0" cy="0"/>
        </a:xfrm>
      </p:grpSpPr>
      <p:sp>
        <p:nvSpPr>
          <p:cNvPr id="176" name="Google Shape;176;p19"/>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 name="Google Shape;177;p19"/>
          <p:cNvGrpSpPr/>
          <p:nvPr/>
        </p:nvGrpSpPr>
        <p:grpSpPr>
          <a:xfrm>
            <a:off x="830394" y="1191276"/>
            <a:ext cx="745764" cy="45826"/>
            <a:chOff x="4580561" y="2589004"/>
            <a:chExt cx="1064464" cy="25200"/>
          </a:xfrm>
        </p:grpSpPr>
        <p:sp>
          <p:nvSpPr>
            <p:cNvPr id="178" name="Google Shape;178;p19"/>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p19"/>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endParaRPr/>
          </a:p>
        </p:txBody>
      </p:sp>
      <p:sp>
        <p:nvSpPr>
          <p:cNvPr id="181" name="Google Shape;181;p19"/>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R="0" lvl="1"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R="0" lvl="2"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R="0" lvl="3"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R="0" lvl="4"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R="0" lvl="5"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R="0" lvl="6"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R="0" lvl="7"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R="0" lvl="8"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182" name="Google Shape;182;p1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83" name="Google Shape;183;p19"/>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Raleway"/>
                <a:ea typeface="Raleway"/>
                <a:cs typeface="Raleway"/>
                <a:sym typeface="Raleway"/>
              </a:rPr>
              <a:t>Confidential</a:t>
            </a:r>
            <a:endParaRPr sz="600" b="1" i="0" u="none" strike="noStrike" cap="none">
              <a:solidFill>
                <a:srgbClr val="000000"/>
              </a:solidFill>
              <a:latin typeface="Raleway"/>
              <a:ea typeface="Raleway"/>
              <a:cs typeface="Raleway"/>
              <a:sym typeface="Raleway"/>
            </a:endParaRPr>
          </a:p>
        </p:txBody>
      </p:sp>
      <p:sp>
        <p:nvSpPr>
          <p:cNvPr id="184" name="Google Shape;184;p19"/>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Raleway"/>
                <a:ea typeface="Raleway"/>
                <a:cs typeface="Raleway"/>
                <a:sym typeface="Raleway"/>
              </a:rPr>
              <a:t>Customized for </a:t>
            </a:r>
            <a:r>
              <a:rPr lang="en" sz="600" b="1" i="0" u="none" strike="noStrike" cap="none">
                <a:solidFill>
                  <a:srgbClr val="000000"/>
                </a:solidFill>
                <a:latin typeface="Raleway"/>
                <a:ea typeface="Raleway"/>
                <a:cs typeface="Raleway"/>
                <a:sym typeface="Raleway"/>
              </a:rPr>
              <a:t>Drexel University</a:t>
            </a:r>
            <a:endParaRPr sz="600" b="0" i="0" u="none" strike="noStrike" cap="none">
              <a:solidFill>
                <a:srgbClr val="000000"/>
              </a:solidFill>
              <a:latin typeface="Raleway"/>
              <a:ea typeface="Raleway"/>
              <a:cs typeface="Raleway"/>
              <a:sym typeface="Raleway"/>
            </a:endParaRPr>
          </a:p>
        </p:txBody>
      </p:sp>
      <p:sp>
        <p:nvSpPr>
          <p:cNvPr id="185" name="Google Shape;185;p19"/>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Raleway"/>
                <a:ea typeface="Raleway"/>
                <a:cs typeface="Raleway"/>
                <a:sym typeface="Raleway"/>
              </a:rPr>
              <a:t>Version 1.0</a:t>
            </a:r>
            <a:endParaRPr sz="600" b="1" i="0" u="none" strike="noStrike" cap="none">
              <a:solidFill>
                <a:srgbClr val="000000"/>
              </a:solidFill>
              <a:latin typeface="Raleway"/>
              <a:ea typeface="Raleway"/>
              <a:cs typeface="Raleway"/>
              <a:sym typeface="Raleway"/>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5"/>
        <p:cNvGrpSpPr/>
        <p:nvPr/>
      </p:nvGrpSpPr>
      <p:grpSpPr>
        <a:xfrm>
          <a:off x="0" y="0"/>
          <a:ext cx="0" cy="0"/>
          <a:chOff x="0" y="0"/>
          <a:chExt cx="0" cy="0"/>
        </a:xfrm>
      </p:grpSpPr>
      <p:sp>
        <p:nvSpPr>
          <p:cNvPr id="196" name="Google Shape;196;p2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endParaRPr/>
          </a:p>
        </p:txBody>
      </p:sp>
      <p:sp>
        <p:nvSpPr>
          <p:cNvPr id="198" name="Google Shape;198;p21"/>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99" name="Google Shape;199;p21"/>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200" name="Google Shape;200;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21">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2" name="Google Shape;202;p21">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03" name="Google Shape;203;p21">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04" name="Google Shape;204;p21">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grpSp>
        <p:nvGrpSpPr>
          <p:cNvPr id="205" name="Google Shape;205;p21"/>
          <p:cNvGrpSpPr/>
          <p:nvPr/>
        </p:nvGrpSpPr>
        <p:grpSpPr>
          <a:xfrm>
            <a:off x="830394" y="1191276"/>
            <a:ext cx="745764" cy="45826"/>
            <a:chOff x="4580561" y="2589004"/>
            <a:chExt cx="1064464" cy="25200"/>
          </a:xfrm>
        </p:grpSpPr>
        <p:sp>
          <p:nvSpPr>
            <p:cNvPr id="206" name="Google Shape;206;p21"/>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1"/>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BF9000"/>
        </a:solidFill>
        <a:effectLst/>
      </p:bgPr>
    </p:bg>
    <p:spTree>
      <p:nvGrpSpPr>
        <p:cNvPr id="1" name="Shape 208"/>
        <p:cNvGrpSpPr/>
        <p:nvPr/>
      </p:nvGrpSpPr>
      <p:grpSpPr>
        <a:xfrm>
          <a:off x="0" y="0"/>
          <a:ext cx="0" cy="0"/>
          <a:chOff x="0" y="0"/>
          <a:chExt cx="0" cy="0"/>
        </a:xfrm>
      </p:grpSpPr>
      <p:grpSp>
        <p:nvGrpSpPr>
          <p:cNvPr id="209" name="Google Shape;209;p22"/>
          <p:cNvGrpSpPr/>
          <p:nvPr/>
        </p:nvGrpSpPr>
        <p:grpSpPr>
          <a:xfrm>
            <a:off x="830394" y="4169150"/>
            <a:ext cx="745764" cy="45826"/>
            <a:chOff x="4580561" y="2589004"/>
            <a:chExt cx="1064464" cy="25200"/>
          </a:xfrm>
        </p:grpSpPr>
        <p:sp>
          <p:nvSpPr>
            <p:cNvPr id="210" name="Google Shape;210;p22"/>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 name="Google Shape;212;p22"/>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endParaRPr/>
          </a:p>
        </p:txBody>
      </p:sp>
      <p:sp>
        <p:nvSpPr>
          <p:cNvPr id="213" name="Google Shape;213;p2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14" name="Google Shape;214;p22">
            <a:hlinkClick r:id="" action="ppaction://noaction"/>
          </p:cNvPr>
          <p:cNvSpPr/>
          <p:nvPr/>
        </p:nvSpPr>
        <p:spPr>
          <a:xfrm>
            <a:off x="8280450" y="0"/>
            <a:ext cx="863400" cy="4542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5" name="Google Shape;215;p22">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216" name="Google Shape;216;p22">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217" name="Google Shape;217;p22">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8"/>
        <p:cNvGrpSpPr/>
        <p:nvPr/>
      </p:nvGrpSpPr>
      <p:grpSpPr>
        <a:xfrm>
          <a:off x="0" y="0"/>
          <a:ext cx="0" cy="0"/>
          <a:chOff x="0" y="0"/>
          <a:chExt cx="0" cy="0"/>
        </a:xfrm>
      </p:grpSpPr>
      <p:sp>
        <p:nvSpPr>
          <p:cNvPr id="219" name="Google Shape;219;p23"/>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3"/>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endParaRPr/>
          </a:p>
        </p:txBody>
      </p:sp>
      <p:sp>
        <p:nvSpPr>
          <p:cNvPr id="221" name="Google Shape;221;p23"/>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R="0" lvl="1"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R="0" lvl="2"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R="0" lvl="3"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R="0" lvl="4"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R="0" lvl="5"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R="0" lvl="6"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R="0" lvl="7"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R="0" lvl="8"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222" name="Google Shape;222;p23"/>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223" name="Google Shape;223;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24" name="Google Shape;224;p23">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5" name="Google Shape;225;p2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26" name="Google Shape;226;p2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27" name="Google Shape;227;p2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grpSp>
        <p:nvGrpSpPr>
          <p:cNvPr id="228" name="Google Shape;228;p23"/>
          <p:cNvGrpSpPr/>
          <p:nvPr/>
        </p:nvGrpSpPr>
        <p:grpSpPr>
          <a:xfrm>
            <a:off x="830394" y="1191276"/>
            <a:ext cx="745764" cy="45826"/>
            <a:chOff x="4580561" y="2589004"/>
            <a:chExt cx="1064464" cy="25200"/>
          </a:xfrm>
        </p:grpSpPr>
        <p:sp>
          <p:nvSpPr>
            <p:cNvPr id="229" name="Google Shape;229;p23"/>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3"/>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3"/>
        <p:cNvGrpSpPr/>
        <p:nvPr/>
      </p:nvGrpSpPr>
      <p:grpSpPr>
        <a:xfrm>
          <a:off x="0" y="0"/>
          <a:ext cx="0" cy="0"/>
          <a:chOff x="0" y="0"/>
          <a:chExt cx="0" cy="0"/>
        </a:xfrm>
      </p:grpSpPr>
      <p:sp>
        <p:nvSpPr>
          <p:cNvPr id="244" name="Google Shape;244;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2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6" name="Google Shape;246;p2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47" name="Google Shape;247;p2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48" name="Google Shape;248;p2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9"/>
        <p:cNvGrpSpPr/>
        <p:nvPr/>
      </p:nvGrpSpPr>
      <p:grpSpPr>
        <a:xfrm>
          <a:off x="0" y="0"/>
          <a:ext cx="0" cy="0"/>
          <a:chOff x="0" y="0"/>
          <a:chExt cx="0" cy="0"/>
        </a:xfrm>
      </p:grpSpPr>
      <p:sp>
        <p:nvSpPr>
          <p:cNvPr id="250" name="Google Shape;250;p2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endParaRPr/>
          </a:p>
        </p:txBody>
      </p:sp>
      <p:sp>
        <p:nvSpPr>
          <p:cNvPr id="252" name="Google Shape;252;p2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253" name="Google Shape;253;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54" name="Google Shape;254;p2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5" name="Google Shape;255;p2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56" name="Google Shape;256;p2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57" name="Google Shape;257;p2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grpSp>
        <p:nvGrpSpPr>
          <p:cNvPr id="258" name="Google Shape;258;p26"/>
          <p:cNvGrpSpPr/>
          <p:nvPr/>
        </p:nvGrpSpPr>
        <p:grpSpPr>
          <a:xfrm>
            <a:off x="830394" y="1191276"/>
            <a:ext cx="745764" cy="45826"/>
            <a:chOff x="4580561" y="2589004"/>
            <a:chExt cx="1064464" cy="25200"/>
          </a:xfrm>
        </p:grpSpPr>
        <p:sp>
          <p:nvSpPr>
            <p:cNvPr id="259" name="Google Shape;259;p26"/>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6"/>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61"/>
        <p:cNvGrpSpPr/>
        <p:nvPr/>
      </p:nvGrpSpPr>
      <p:grpSpPr>
        <a:xfrm>
          <a:off x="0" y="0"/>
          <a:ext cx="0" cy="0"/>
          <a:chOff x="0" y="0"/>
          <a:chExt cx="0" cy="0"/>
        </a:xfrm>
      </p:grpSpPr>
      <p:pic>
        <p:nvPicPr>
          <p:cNvPr id="262" name="Google Shape;262;p27" descr="shutterstock_429987889_edited.jpg"/>
          <p:cNvPicPr preferRelativeResize="0"/>
          <p:nvPr/>
        </p:nvPicPr>
        <p:blipFill rotWithShape="1">
          <a:blip r:embed="rId2">
            <a:alphaModFix/>
          </a:blip>
          <a:srcRect t="21799" b="23591"/>
          <a:stretch/>
        </p:blipFill>
        <p:spPr>
          <a:xfrm>
            <a:off x="0" y="487825"/>
            <a:ext cx="9144000" cy="4655677"/>
          </a:xfrm>
          <a:prstGeom prst="rect">
            <a:avLst/>
          </a:prstGeom>
          <a:noFill/>
          <a:ln>
            <a:noFill/>
          </a:ln>
        </p:spPr>
      </p:pic>
      <p:sp>
        <p:nvSpPr>
          <p:cNvPr id="263" name="Google Shape;263;p2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4" name="Google Shape;264;p27"/>
          <p:cNvGrpSpPr/>
          <p:nvPr/>
        </p:nvGrpSpPr>
        <p:grpSpPr>
          <a:xfrm>
            <a:off x="830394" y="1191276"/>
            <a:ext cx="745764" cy="45826"/>
            <a:chOff x="4580561" y="2589004"/>
            <a:chExt cx="1064464" cy="25200"/>
          </a:xfrm>
        </p:grpSpPr>
        <p:sp>
          <p:nvSpPr>
            <p:cNvPr id="265" name="Google Shape;265;p27"/>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7"/>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7" name="Google Shape;267;p27"/>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endParaRPr/>
          </a:p>
        </p:txBody>
      </p:sp>
      <p:sp>
        <p:nvSpPr>
          <p:cNvPr id="268" name="Google Shape;268;p27"/>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R="0" lvl="1"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R="0" lvl="2"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R="0" lvl="3"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R="0" lvl="4"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R="0" lvl="5"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R="0" lvl="6"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R="0" lvl="7"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R="0" lvl="8"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269" name="Google Shape;269;p2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27">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1" name="Google Shape;271;p2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72" name="Google Shape;272;p2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73" name="Google Shape;273;p2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B5394"/>
        </a:solidFill>
        <a:effectLst/>
      </p:bgPr>
    </p:bg>
    <p:spTree>
      <p:nvGrpSpPr>
        <p:cNvPr id="1" name="Shape 274"/>
        <p:cNvGrpSpPr/>
        <p:nvPr/>
      </p:nvGrpSpPr>
      <p:grpSpPr>
        <a:xfrm>
          <a:off x="0" y="0"/>
          <a:ext cx="0" cy="0"/>
          <a:chOff x="0" y="0"/>
          <a:chExt cx="0" cy="0"/>
        </a:xfrm>
      </p:grpSpPr>
      <p:grpSp>
        <p:nvGrpSpPr>
          <p:cNvPr id="275" name="Google Shape;275;p28"/>
          <p:cNvGrpSpPr/>
          <p:nvPr/>
        </p:nvGrpSpPr>
        <p:grpSpPr>
          <a:xfrm>
            <a:off x="830394" y="1191276"/>
            <a:ext cx="745764" cy="45826"/>
            <a:chOff x="4580561" y="2589004"/>
            <a:chExt cx="1064464" cy="25200"/>
          </a:xfrm>
        </p:grpSpPr>
        <p:sp>
          <p:nvSpPr>
            <p:cNvPr id="276" name="Google Shape;276;p2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8" name="Google Shape;278;p28"/>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endParaRPr/>
          </a:p>
        </p:txBody>
      </p:sp>
      <p:sp>
        <p:nvSpPr>
          <p:cNvPr id="279" name="Google Shape;279;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80" name="Google Shape;280;p28">
            <a:hlinkClick r:id="" action="ppaction://noaction"/>
          </p:cNvPr>
          <p:cNvSpPr/>
          <p:nvPr/>
        </p:nvSpPr>
        <p:spPr>
          <a:xfrm>
            <a:off x="8280450" y="0"/>
            <a:ext cx="863400" cy="4542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1" name="Google Shape;281;p28">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282" name="Google Shape;282;p28">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283" name="Google Shape;283;p28">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284"/>
        <p:cNvGrpSpPr/>
        <p:nvPr/>
      </p:nvGrpSpPr>
      <p:grpSpPr>
        <a:xfrm>
          <a:off x="0" y="0"/>
          <a:ext cx="0" cy="0"/>
          <a:chOff x="0" y="0"/>
          <a:chExt cx="0" cy="0"/>
        </a:xfrm>
      </p:grpSpPr>
      <p:sp>
        <p:nvSpPr>
          <p:cNvPr id="285" name="Google Shape;285;p2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2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8" name="Google Shape;288;p2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89" name="Google Shape;289;p2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90" name="Google Shape;290;p2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291" name="Google Shape;291;p29"/>
          <p:cNvSpPr txBox="1">
            <a:spLocks noGrp="1"/>
          </p:cNvSpPr>
          <p:nvPr>
            <p:ph type="body" idx="1"/>
          </p:nvPr>
        </p:nvSpPr>
        <p:spPr>
          <a:xfrm>
            <a:off x="729450" y="1068650"/>
            <a:ext cx="7688700" cy="1034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3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0"/>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endParaRPr/>
          </a:p>
        </p:txBody>
      </p:sp>
      <p:sp>
        <p:nvSpPr>
          <p:cNvPr id="295" name="Google Shape;295;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96" name="Google Shape;296;p3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7" name="Google Shape;297;p3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98" name="Google Shape;298;p3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99" name="Google Shape;299;p3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grpSp>
        <p:nvGrpSpPr>
          <p:cNvPr id="300" name="Google Shape;300;p30"/>
          <p:cNvGrpSpPr/>
          <p:nvPr/>
        </p:nvGrpSpPr>
        <p:grpSpPr>
          <a:xfrm>
            <a:off x="830394" y="1191276"/>
            <a:ext cx="745764" cy="45826"/>
            <a:chOff x="4580561" y="2589004"/>
            <a:chExt cx="1064464" cy="25200"/>
          </a:xfrm>
        </p:grpSpPr>
        <p:sp>
          <p:nvSpPr>
            <p:cNvPr id="301" name="Google Shape;301;p30"/>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0"/>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6" name="Google Shape;46;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7" name="Google Shape;47;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0" name="Google Shape;50;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1" name="Google Shape;51;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grpSp>
        <p:nvGrpSpPr>
          <p:cNvPr id="52" name="Google Shape;52;p5"/>
          <p:cNvGrpSpPr/>
          <p:nvPr/>
        </p:nvGrpSpPr>
        <p:grpSpPr>
          <a:xfrm>
            <a:off x="830392" y="1191256"/>
            <a:ext cx="745763" cy="45826"/>
            <a:chOff x="4580561" y="2589004"/>
            <a:chExt cx="1064464" cy="25200"/>
          </a:xfrm>
        </p:grpSpPr>
        <p:sp>
          <p:nvSpPr>
            <p:cNvPr id="53" name="Google Shape;53;p5"/>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3"/>
        <p:cNvGrpSpPr/>
        <p:nvPr/>
      </p:nvGrpSpPr>
      <p:grpSpPr>
        <a:xfrm>
          <a:off x="0" y="0"/>
          <a:ext cx="0" cy="0"/>
          <a:chOff x="0" y="0"/>
          <a:chExt cx="0" cy="0"/>
        </a:xfrm>
      </p:grpSpPr>
      <p:sp>
        <p:nvSpPr>
          <p:cNvPr id="304" name="Google Shape;304;p31"/>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accent1"/>
              </a:buClr>
              <a:buSzPts val="1300"/>
              <a:buFont typeface="Lato"/>
              <a:buNone/>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305" name="Google Shape;305;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306" name="Google Shape;306;p31">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p31">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308" name="Google Shape;308;p31">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309" name="Google Shape;309;p31">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0B5394"/>
        </a:solidFill>
        <a:effectLst/>
      </p:bgPr>
    </p:bg>
    <p:spTree>
      <p:nvGrpSpPr>
        <p:cNvPr id="1" name="Shape 310"/>
        <p:cNvGrpSpPr/>
        <p:nvPr/>
      </p:nvGrpSpPr>
      <p:grpSpPr>
        <a:xfrm>
          <a:off x="0" y="0"/>
          <a:ext cx="0" cy="0"/>
          <a:chOff x="0" y="0"/>
          <a:chExt cx="0" cy="0"/>
        </a:xfrm>
      </p:grpSpPr>
      <p:grpSp>
        <p:nvGrpSpPr>
          <p:cNvPr id="311" name="Google Shape;311;p32"/>
          <p:cNvGrpSpPr/>
          <p:nvPr/>
        </p:nvGrpSpPr>
        <p:grpSpPr>
          <a:xfrm>
            <a:off x="830394" y="4169150"/>
            <a:ext cx="745764" cy="45826"/>
            <a:chOff x="4580561" y="2589004"/>
            <a:chExt cx="1064464" cy="25200"/>
          </a:xfrm>
        </p:grpSpPr>
        <p:sp>
          <p:nvSpPr>
            <p:cNvPr id="312" name="Google Shape;312;p32"/>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4" name="Google Shape;314;p32"/>
          <p:cNvSpPr txBox="1">
            <a:spLocks noGrp="1"/>
          </p:cNvSpPr>
          <p:nvPr>
            <p:ph type="title"/>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9pPr>
          </a:lstStyle>
          <a:p>
            <a:endParaRPr/>
          </a:p>
        </p:txBody>
      </p:sp>
      <p:sp>
        <p:nvSpPr>
          <p:cNvPr id="315" name="Google Shape;315;p32"/>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316" name="Google Shape;316;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317" name="Google Shape;317;p32">
            <a:hlinkClick r:id="" action="ppaction://noaction"/>
          </p:cNvPr>
          <p:cNvSpPr/>
          <p:nvPr/>
        </p:nvSpPr>
        <p:spPr>
          <a:xfrm>
            <a:off x="8280450" y="0"/>
            <a:ext cx="863400" cy="4542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8" name="Google Shape;318;p32">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319" name="Google Shape;319;p32">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320" name="Google Shape;320;p32">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rgbClr val="0B5394"/>
        </a:solidFill>
        <a:effectLst/>
      </p:bgPr>
    </p:bg>
    <p:spTree>
      <p:nvGrpSpPr>
        <p:cNvPr id="1" name="Shape 321"/>
        <p:cNvGrpSpPr/>
        <p:nvPr/>
      </p:nvGrpSpPr>
      <p:grpSpPr>
        <a:xfrm>
          <a:off x="0" y="0"/>
          <a:ext cx="0" cy="0"/>
          <a:chOff x="0" y="0"/>
          <a:chExt cx="0" cy="0"/>
        </a:xfrm>
      </p:grpSpPr>
      <p:sp>
        <p:nvSpPr>
          <p:cNvPr id="322" name="Google Shape;322;p33"/>
          <p:cNvSpPr txBox="1">
            <a:spLocks noGrp="1"/>
          </p:cNvSpPr>
          <p:nvPr>
            <p:ph type="title"/>
          </p:nvPr>
        </p:nvSpPr>
        <p:spPr>
          <a:xfrm>
            <a:off x="1308150" y="1318650"/>
            <a:ext cx="7110000" cy="53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600"/>
              <a:buFont typeface="Raleway"/>
              <a:buNone/>
              <a:defRPr sz="2600" b="1" i="0" u="none" strike="noStrike" cap="none">
                <a:solidFill>
                  <a:srgbClr val="FFFFFF"/>
                </a:solidFill>
                <a:latin typeface="Raleway"/>
                <a:ea typeface="Raleway"/>
                <a:cs typeface="Raleway"/>
                <a:sym typeface="Raleway"/>
              </a:defRPr>
            </a:lvl1pPr>
            <a:lvl2pPr marR="0" lvl="1" algn="l" rtl="0">
              <a:lnSpc>
                <a:spcPct val="100000"/>
              </a:lnSpc>
              <a:spcBef>
                <a:spcPts val="0"/>
              </a:spcBef>
              <a:spcAft>
                <a:spcPts val="0"/>
              </a:spcAft>
              <a:buClr>
                <a:srgbClr val="FFFFFF"/>
              </a:buClr>
              <a:buSzPts val="2600"/>
              <a:buFont typeface="Raleway"/>
              <a:buNone/>
              <a:defRPr sz="2600" b="1" i="0" u="none" strike="noStrike" cap="none">
                <a:solidFill>
                  <a:srgbClr val="FFFFFF"/>
                </a:solidFill>
                <a:latin typeface="Raleway"/>
                <a:ea typeface="Raleway"/>
                <a:cs typeface="Raleway"/>
                <a:sym typeface="Raleway"/>
              </a:defRPr>
            </a:lvl2pPr>
            <a:lvl3pPr marR="0" lvl="2" algn="l" rtl="0">
              <a:lnSpc>
                <a:spcPct val="100000"/>
              </a:lnSpc>
              <a:spcBef>
                <a:spcPts val="0"/>
              </a:spcBef>
              <a:spcAft>
                <a:spcPts val="0"/>
              </a:spcAft>
              <a:buClr>
                <a:srgbClr val="FFFFFF"/>
              </a:buClr>
              <a:buSzPts val="2600"/>
              <a:buFont typeface="Raleway"/>
              <a:buNone/>
              <a:defRPr sz="2600" b="1" i="0" u="none" strike="noStrike" cap="none">
                <a:solidFill>
                  <a:srgbClr val="FFFFFF"/>
                </a:solidFill>
                <a:latin typeface="Raleway"/>
                <a:ea typeface="Raleway"/>
                <a:cs typeface="Raleway"/>
                <a:sym typeface="Raleway"/>
              </a:defRPr>
            </a:lvl3pPr>
            <a:lvl4pPr marR="0" lvl="3" algn="l" rtl="0">
              <a:lnSpc>
                <a:spcPct val="100000"/>
              </a:lnSpc>
              <a:spcBef>
                <a:spcPts val="0"/>
              </a:spcBef>
              <a:spcAft>
                <a:spcPts val="0"/>
              </a:spcAft>
              <a:buClr>
                <a:srgbClr val="FFFFFF"/>
              </a:buClr>
              <a:buSzPts val="2600"/>
              <a:buFont typeface="Raleway"/>
              <a:buNone/>
              <a:defRPr sz="2600" b="1" i="0" u="none" strike="noStrike" cap="none">
                <a:solidFill>
                  <a:srgbClr val="FFFFFF"/>
                </a:solidFill>
                <a:latin typeface="Raleway"/>
                <a:ea typeface="Raleway"/>
                <a:cs typeface="Raleway"/>
                <a:sym typeface="Raleway"/>
              </a:defRPr>
            </a:lvl4pPr>
            <a:lvl5pPr marR="0" lvl="4" algn="l" rtl="0">
              <a:lnSpc>
                <a:spcPct val="100000"/>
              </a:lnSpc>
              <a:spcBef>
                <a:spcPts val="0"/>
              </a:spcBef>
              <a:spcAft>
                <a:spcPts val="0"/>
              </a:spcAft>
              <a:buClr>
                <a:srgbClr val="FFFFFF"/>
              </a:buClr>
              <a:buSzPts val="2600"/>
              <a:buFont typeface="Raleway"/>
              <a:buNone/>
              <a:defRPr sz="2600" b="1" i="0" u="none" strike="noStrike" cap="none">
                <a:solidFill>
                  <a:srgbClr val="FFFFFF"/>
                </a:solidFill>
                <a:latin typeface="Raleway"/>
                <a:ea typeface="Raleway"/>
                <a:cs typeface="Raleway"/>
                <a:sym typeface="Raleway"/>
              </a:defRPr>
            </a:lvl5pPr>
            <a:lvl6pPr marR="0" lvl="5" algn="l" rtl="0">
              <a:lnSpc>
                <a:spcPct val="100000"/>
              </a:lnSpc>
              <a:spcBef>
                <a:spcPts val="0"/>
              </a:spcBef>
              <a:spcAft>
                <a:spcPts val="0"/>
              </a:spcAft>
              <a:buClr>
                <a:srgbClr val="FFFFFF"/>
              </a:buClr>
              <a:buSzPts val="2600"/>
              <a:buFont typeface="Raleway"/>
              <a:buNone/>
              <a:defRPr sz="2600" b="1" i="0" u="none" strike="noStrike" cap="none">
                <a:solidFill>
                  <a:srgbClr val="FFFFFF"/>
                </a:solidFill>
                <a:latin typeface="Raleway"/>
                <a:ea typeface="Raleway"/>
                <a:cs typeface="Raleway"/>
                <a:sym typeface="Raleway"/>
              </a:defRPr>
            </a:lvl6pPr>
            <a:lvl7pPr marR="0" lvl="6" algn="l" rtl="0">
              <a:lnSpc>
                <a:spcPct val="100000"/>
              </a:lnSpc>
              <a:spcBef>
                <a:spcPts val="0"/>
              </a:spcBef>
              <a:spcAft>
                <a:spcPts val="0"/>
              </a:spcAft>
              <a:buClr>
                <a:srgbClr val="FFFFFF"/>
              </a:buClr>
              <a:buSzPts val="2600"/>
              <a:buFont typeface="Raleway"/>
              <a:buNone/>
              <a:defRPr sz="2600" b="1" i="0" u="none" strike="noStrike" cap="none">
                <a:solidFill>
                  <a:srgbClr val="FFFFFF"/>
                </a:solidFill>
                <a:latin typeface="Raleway"/>
                <a:ea typeface="Raleway"/>
                <a:cs typeface="Raleway"/>
                <a:sym typeface="Raleway"/>
              </a:defRPr>
            </a:lvl7pPr>
            <a:lvl8pPr marR="0" lvl="7" algn="l" rtl="0">
              <a:lnSpc>
                <a:spcPct val="100000"/>
              </a:lnSpc>
              <a:spcBef>
                <a:spcPts val="0"/>
              </a:spcBef>
              <a:spcAft>
                <a:spcPts val="0"/>
              </a:spcAft>
              <a:buClr>
                <a:srgbClr val="FFFFFF"/>
              </a:buClr>
              <a:buSzPts val="2600"/>
              <a:buFont typeface="Raleway"/>
              <a:buNone/>
              <a:defRPr sz="2600" b="1" i="0" u="none" strike="noStrike" cap="none">
                <a:solidFill>
                  <a:srgbClr val="FFFFFF"/>
                </a:solidFill>
                <a:latin typeface="Raleway"/>
                <a:ea typeface="Raleway"/>
                <a:cs typeface="Raleway"/>
                <a:sym typeface="Raleway"/>
              </a:defRPr>
            </a:lvl8pPr>
            <a:lvl9pPr marR="0" lvl="8" algn="l" rtl="0">
              <a:lnSpc>
                <a:spcPct val="100000"/>
              </a:lnSpc>
              <a:spcBef>
                <a:spcPts val="0"/>
              </a:spcBef>
              <a:spcAft>
                <a:spcPts val="0"/>
              </a:spcAft>
              <a:buClr>
                <a:srgbClr val="FFFFFF"/>
              </a:buClr>
              <a:buSzPts val="2600"/>
              <a:buFont typeface="Raleway"/>
              <a:buNone/>
              <a:defRPr sz="2600" b="1" i="0" u="none" strike="noStrike" cap="none">
                <a:solidFill>
                  <a:srgbClr val="FFFFFF"/>
                </a:solidFill>
                <a:latin typeface="Raleway"/>
                <a:ea typeface="Raleway"/>
                <a:cs typeface="Raleway"/>
                <a:sym typeface="Raleway"/>
              </a:defRPr>
            </a:lvl9pPr>
          </a:lstStyle>
          <a:p>
            <a:endParaRPr/>
          </a:p>
        </p:txBody>
      </p:sp>
      <p:sp>
        <p:nvSpPr>
          <p:cNvPr id="323" name="Google Shape;323;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324" name="Google Shape;324;p3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aleway"/>
                <a:ea typeface="Raleway"/>
                <a:cs typeface="Raleway"/>
                <a:sym typeface="Raleway"/>
              </a:rPr>
              <a:t>Confidential</a:t>
            </a:r>
            <a:endParaRPr sz="600" b="1" i="0" u="none" strike="noStrike" cap="none">
              <a:solidFill>
                <a:srgbClr val="FFFFFF"/>
              </a:solidFill>
              <a:latin typeface="Raleway"/>
              <a:ea typeface="Raleway"/>
              <a:cs typeface="Raleway"/>
              <a:sym typeface="Raleway"/>
            </a:endParaRPr>
          </a:p>
        </p:txBody>
      </p:sp>
      <p:sp>
        <p:nvSpPr>
          <p:cNvPr id="325" name="Google Shape;325;p3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aleway"/>
                <a:ea typeface="Raleway"/>
                <a:cs typeface="Raleway"/>
                <a:sym typeface="Raleway"/>
              </a:rPr>
              <a:t>Customized for </a:t>
            </a:r>
            <a:r>
              <a:rPr lang="en" sz="600" b="1" i="0" u="none" strike="noStrike" cap="none">
                <a:solidFill>
                  <a:srgbClr val="FFFFFF"/>
                </a:solidFill>
                <a:latin typeface="Raleway"/>
                <a:ea typeface="Raleway"/>
                <a:cs typeface="Raleway"/>
                <a:sym typeface="Raleway"/>
              </a:rPr>
              <a:t>Drexel University</a:t>
            </a:r>
            <a:endParaRPr sz="600" b="1" i="0" u="none" strike="noStrike" cap="none">
              <a:solidFill>
                <a:srgbClr val="FFFFFF"/>
              </a:solidFill>
              <a:latin typeface="Raleway"/>
              <a:ea typeface="Raleway"/>
              <a:cs typeface="Raleway"/>
              <a:sym typeface="Raleway"/>
            </a:endParaRPr>
          </a:p>
        </p:txBody>
      </p:sp>
      <p:sp>
        <p:nvSpPr>
          <p:cNvPr id="326" name="Google Shape;326;p3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aleway"/>
                <a:ea typeface="Raleway"/>
                <a:cs typeface="Raleway"/>
                <a:sym typeface="Raleway"/>
              </a:rPr>
              <a:t>Version 1.0</a:t>
            </a:r>
            <a:endParaRPr sz="600" b="1" i="0" u="none" strike="noStrike" cap="none">
              <a:solidFill>
                <a:srgbClr val="FFFFFF"/>
              </a:solidFill>
              <a:latin typeface="Raleway"/>
              <a:ea typeface="Raleway"/>
              <a:cs typeface="Raleway"/>
              <a:sym typeface="Raleway"/>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327"/>
        <p:cNvGrpSpPr/>
        <p:nvPr/>
      </p:nvGrpSpPr>
      <p:grpSpPr>
        <a:xfrm>
          <a:off x="0" y="0"/>
          <a:ext cx="0" cy="0"/>
          <a:chOff x="0" y="0"/>
          <a:chExt cx="0" cy="0"/>
        </a:xfrm>
      </p:grpSpPr>
      <p:sp>
        <p:nvSpPr>
          <p:cNvPr id="328" name="Google Shape;328;p34"/>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endParaRPr/>
          </a:p>
        </p:txBody>
      </p:sp>
      <p:sp>
        <p:nvSpPr>
          <p:cNvPr id="329" name="Google Shape;329;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330" name="Google Shape;330;p34">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1" name="Google Shape;331;p3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332" name="Google Shape;332;p3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333" name="Google Shape;333;p3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grpSp>
        <p:nvGrpSpPr>
          <p:cNvPr id="334" name="Google Shape;334;p34"/>
          <p:cNvGrpSpPr/>
          <p:nvPr/>
        </p:nvGrpSpPr>
        <p:grpSpPr>
          <a:xfrm>
            <a:off x="830394" y="1191276"/>
            <a:ext cx="745764" cy="45826"/>
            <a:chOff x="4580561" y="2589004"/>
            <a:chExt cx="1064464" cy="25200"/>
          </a:xfrm>
        </p:grpSpPr>
        <p:sp>
          <p:nvSpPr>
            <p:cNvPr id="335" name="Google Shape;335;p34"/>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4"/>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88" name="Google Shape;88;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1" name="Google Shape;91;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2" name="Google Shape;92;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grpSp>
        <p:nvGrpSpPr>
          <p:cNvPr id="93" name="Google Shape;93;p9"/>
          <p:cNvGrpSpPr/>
          <p:nvPr/>
        </p:nvGrpSpPr>
        <p:grpSpPr>
          <a:xfrm>
            <a:off x="830392" y="1191256"/>
            <a:ext cx="745763" cy="45826"/>
            <a:chOff x="4580561" y="2589004"/>
            <a:chExt cx="1064464" cy="25200"/>
          </a:xfrm>
        </p:grpSpPr>
        <p:sp>
          <p:nvSpPr>
            <p:cNvPr id="94" name="Google Shape;94;p9"/>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33" name="Google Shape;133;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6" name="Google Shape;136;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0B5394"/>
        </a:solidFill>
        <a:effectLst/>
      </p:bgPr>
    </p:bg>
    <p:spTree>
      <p:nvGrpSpPr>
        <p:cNvPr id="1" name="Shape 138"/>
        <p:cNvGrpSpPr/>
        <p:nvPr/>
      </p:nvGrpSpPr>
      <p:grpSpPr>
        <a:xfrm>
          <a:off x="0" y="0"/>
          <a:ext cx="0" cy="0"/>
          <a:chOff x="0" y="0"/>
          <a:chExt cx="0" cy="0"/>
        </a:xfrm>
      </p:grpSpPr>
      <p:grpSp>
        <p:nvGrpSpPr>
          <p:cNvPr id="139" name="Google Shape;139;p14"/>
          <p:cNvGrpSpPr/>
          <p:nvPr/>
        </p:nvGrpSpPr>
        <p:grpSpPr>
          <a:xfrm>
            <a:off x="830392" y="4169130"/>
            <a:ext cx="745763" cy="45826"/>
            <a:chOff x="4580561" y="2589004"/>
            <a:chExt cx="1064464" cy="25200"/>
          </a:xfrm>
        </p:grpSpPr>
        <p:sp>
          <p:nvSpPr>
            <p:cNvPr id="140" name="Google Shape;140;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3" name="Google Shape;143;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44" name="Google Shape;144;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45" name="Google Shape;145;p14">
            <a:hlinkClick r:id="" action="ppaction://noaction"/>
          </p:cNvPr>
          <p:cNvSpPr/>
          <p:nvPr/>
        </p:nvSpPr>
        <p:spPr>
          <a:xfrm>
            <a:off x="8280450" y="0"/>
            <a:ext cx="863400" cy="4542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 name="Google Shape;146;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7" name="Google Shape;147;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rgbClr val="0B5394"/>
        </a:solidFill>
        <a:effectLst/>
      </p:bgPr>
    </p:bg>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7" name="Google Shape;15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58" name="Google Shape;158;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59" name="Google Shape;159;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FFFFFF"/>
                </a:solidFill>
                <a:latin typeface="Raleway"/>
                <a:ea typeface="Raleway"/>
                <a:cs typeface="Raleway"/>
                <a:sym typeface="Raleway"/>
              </a:rPr>
              <a:t>Customized for </a:t>
            </a:r>
            <a:r>
              <a:rPr lang="en" sz="600" b="1">
                <a:solidFill>
                  <a:srgbClr val="FFFFFF"/>
                </a:solidFill>
                <a:latin typeface="Raleway"/>
                <a:ea typeface="Raleway"/>
                <a:cs typeface="Raleway"/>
                <a:sym typeface="Raleway"/>
              </a:rPr>
              <a:t>Drexel University</a:t>
            </a:r>
            <a:endParaRPr sz="600" b="1">
              <a:solidFill>
                <a:srgbClr val="FFFFFF"/>
              </a:solidFill>
              <a:latin typeface="Raleway"/>
              <a:ea typeface="Raleway"/>
              <a:cs typeface="Raleway"/>
              <a:sym typeface="Raleway"/>
            </a:endParaRPr>
          </a:p>
        </p:txBody>
      </p:sp>
      <p:sp>
        <p:nvSpPr>
          <p:cNvPr id="160" name="Google Shape;160;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3" name="Google Shape;163;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4" name="Google Shape;164;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 name="Google Shape;165;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6" name="Google Shape;166;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7" name="Google Shape;167;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grpSp>
        <p:nvGrpSpPr>
          <p:cNvPr id="168" name="Google Shape;168;p17"/>
          <p:cNvGrpSpPr/>
          <p:nvPr/>
        </p:nvGrpSpPr>
        <p:grpSpPr>
          <a:xfrm>
            <a:off x="830392" y="1191256"/>
            <a:ext cx="745763" cy="45826"/>
            <a:chOff x="4580561" y="2589004"/>
            <a:chExt cx="1064464" cy="25200"/>
          </a:xfrm>
        </p:grpSpPr>
        <p:sp>
          <p:nvSpPr>
            <p:cNvPr id="169" name="Google Shape;169;p17"/>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6"/>
        <p:cNvGrpSpPr/>
        <p:nvPr/>
      </p:nvGrpSpPr>
      <p:grpSpPr>
        <a:xfrm>
          <a:off x="0" y="0"/>
          <a:ext cx="0" cy="0"/>
          <a:chOff x="0" y="0"/>
          <a:chExt cx="0" cy="0"/>
        </a:xfrm>
      </p:grpSpPr>
      <p:sp>
        <p:nvSpPr>
          <p:cNvPr id="97" name="Google Shape;97;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99" name="Google Shape;99;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0" name="Google Shape;100;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3" name="Google Shape;103;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4" name="Google Shape;104;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grpSp>
        <p:nvGrpSpPr>
          <p:cNvPr id="105" name="Google Shape;105;p10"/>
          <p:cNvGrpSpPr/>
          <p:nvPr/>
        </p:nvGrpSpPr>
        <p:grpSpPr>
          <a:xfrm>
            <a:off x="830392" y="1191256"/>
            <a:ext cx="745763" cy="45826"/>
            <a:chOff x="4580561" y="2589004"/>
            <a:chExt cx="1064464" cy="25200"/>
          </a:xfrm>
        </p:grpSpPr>
        <p:sp>
          <p:nvSpPr>
            <p:cNvPr id="106" name="Google Shape;106;p10"/>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9475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rexel" type="title">
  <p:cSld name="Drexel">
    <p:bg>
      <p:bgPr>
        <a:solidFill>
          <a:schemeClr val="lt2"/>
        </a:solidFill>
        <a:effectLst/>
      </p:bgPr>
    </p:bg>
    <p:spTree>
      <p:nvGrpSpPr>
        <p:cNvPr id="1" name="Shape 175"/>
        <p:cNvGrpSpPr/>
        <p:nvPr/>
      </p:nvGrpSpPr>
      <p:grpSpPr>
        <a:xfrm>
          <a:off x="0" y="0"/>
          <a:ext cx="0" cy="0"/>
          <a:chOff x="0" y="0"/>
          <a:chExt cx="0" cy="0"/>
        </a:xfrm>
      </p:grpSpPr>
      <p:sp>
        <p:nvSpPr>
          <p:cNvPr id="176" name="Google Shape;176;p19"/>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 name="Google Shape;177;p19"/>
          <p:cNvGrpSpPr/>
          <p:nvPr/>
        </p:nvGrpSpPr>
        <p:grpSpPr>
          <a:xfrm>
            <a:off x="830394" y="1191276"/>
            <a:ext cx="745764" cy="45826"/>
            <a:chOff x="4580561" y="2589004"/>
            <a:chExt cx="1064464" cy="25200"/>
          </a:xfrm>
        </p:grpSpPr>
        <p:sp>
          <p:nvSpPr>
            <p:cNvPr id="178" name="Google Shape;178;p19"/>
            <p:cNvSpPr/>
            <p:nvPr/>
          </p:nvSpPr>
          <p:spPr>
            <a:xfrm rot="-5400000">
              <a:off x="5366325" y="2335504"/>
              <a:ext cx="25200" cy="5322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rot="-5400000">
              <a:off x="4836311" y="2333254"/>
              <a:ext cx="25200" cy="5367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p19"/>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endParaRPr/>
          </a:p>
        </p:txBody>
      </p:sp>
      <p:sp>
        <p:nvSpPr>
          <p:cNvPr id="181" name="Google Shape;181;p19"/>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R="0" lvl="1"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R="0" lvl="2"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R="0" lvl="3"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R="0" lvl="4"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R="0" lvl="5"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R="0" lvl="6"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R="0" lvl="7"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R="0" lvl="8"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182" name="Google Shape;182;p1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83" name="Google Shape;183;p19"/>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Raleway"/>
                <a:ea typeface="Raleway"/>
                <a:cs typeface="Raleway"/>
                <a:sym typeface="Raleway"/>
              </a:rPr>
              <a:t>Confidential</a:t>
            </a:r>
            <a:endParaRPr sz="600" b="1" i="0" u="none" strike="noStrike" cap="none">
              <a:solidFill>
                <a:srgbClr val="000000"/>
              </a:solidFill>
              <a:latin typeface="Raleway"/>
              <a:ea typeface="Raleway"/>
              <a:cs typeface="Raleway"/>
              <a:sym typeface="Raleway"/>
            </a:endParaRPr>
          </a:p>
        </p:txBody>
      </p:sp>
      <p:sp>
        <p:nvSpPr>
          <p:cNvPr id="184" name="Google Shape;184;p19"/>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Raleway"/>
                <a:ea typeface="Raleway"/>
                <a:cs typeface="Raleway"/>
                <a:sym typeface="Raleway"/>
              </a:rPr>
              <a:t>Customized for </a:t>
            </a:r>
            <a:r>
              <a:rPr lang="en" sz="600" b="1" i="0" u="none" strike="noStrike" cap="none">
                <a:solidFill>
                  <a:srgbClr val="000000"/>
                </a:solidFill>
                <a:latin typeface="Raleway"/>
                <a:ea typeface="Raleway"/>
                <a:cs typeface="Raleway"/>
                <a:sym typeface="Raleway"/>
              </a:rPr>
              <a:t>Drexel University</a:t>
            </a:r>
            <a:endParaRPr sz="600" b="0" i="0" u="none" strike="noStrike" cap="none">
              <a:solidFill>
                <a:srgbClr val="000000"/>
              </a:solidFill>
              <a:latin typeface="Raleway"/>
              <a:ea typeface="Raleway"/>
              <a:cs typeface="Raleway"/>
              <a:sym typeface="Raleway"/>
            </a:endParaRPr>
          </a:p>
        </p:txBody>
      </p:sp>
      <p:sp>
        <p:nvSpPr>
          <p:cNvPr id="185" name="Google Shape;185;p19"/>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Raleway"/>
                <a:ea typeface="Raleway"/>
                <a:cs typeface="Raleway"/>
                <a:sym typeface="Raleway"/>
              </a:rPr>
              <a:t>Version 1.0</a:t>
            </a:r>
            <a:endParaRPr sz="600" b="1" i="0" u="none" strike="noStrike" cap="none">
              <a:solidFill>
                <a:srgbClr val="000000"/>
              </a:solidFill>
              <a:latin typeface="Raleway"/>
              <a:ea typeface="Raleway"/>
              <a:cs typeface="Raleway"/>
              <a:sym typeface="Raleway"/>
            </a:endParaRPr>
          </a:p>
        </p:txBody>
      </p:sp>
    </p:spTree>
    <p:extLst>
      <p:ext uri="{BB962C8B-B14F-4D97-AF65-F5344CB8AC3E}">
        <p14:creationId xmlns:p14="http://schemas.microsoft.com/office/powerpoint/2010/main" val="307871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5" r:id="rId3"/>
    <p:sldLayoutId id="2147483659" r:id="rId4"/>
    <p:sldLayoutId id="2147483660" r:id="rId5"/>
    <p:sldLayoutId id="2147483662" r:id="rId6"/>
    <p:sldLayoutId id="2147483663" r:id="rId7"/>
    <p:sldLayoutId id="2147483712" r:id="rId8"/>
    <p:sldLayoutId id="214748371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173" name="Google Shape;173;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74" name="Google Shape;174;p1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6" r:id="rId2"/>
    <p:sldLayoutId id="2147483667" r:id="rId3"/>
    <p:sldLayoutId id="2147483668"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customXml" Target="../ink/ink1.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3.xml"/><Relationship Id="rId1" Type="http://schemas.openxmlformats.org/officeDocument/2006/relationships/slideLayout" Target="../slideLayouts/slideLayout19.xml"/><Relationship Id="rId5" Type="http://schemas.openxmlformats.org/officeDocument/2006/relationships/chart" Target="../charts/chart9.xml"/><Relationship Id="rId4" Type="http://schemas.openxmlformats.org/officeDocument/2006/relationships/chart" Target="../charts/chart8.xml"/></Relationships>
</file>

<file path=ppt/slides/_rels/slide5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7"/>
          <p:cNvPicPr preferRelativeResize="0"/>
          <p:nvPr/>
        </p:nvPicPr>
        <p:blipFill rotWithShape="1">
          <a:blip r:embed="rId3">
            <a:alphaModFix/>
          </a:blip>
          <a:srcRect/>
          <a:stretch/>
        </p:blipFill>
        <p:spPr>
          <a:xfrm>
            <a:off x="0" y="557893"/>
            <a:ext cx="9144000" cy="4572000"/>
          </a:xfrm>
          <a:prstGeom prst="rect">
            <a:avLst/>
          </a:prstGeom>
          <a:noFill/>
          <a:ln>
            <a:noFill/>
          </a:ln>
        </p:spPr>
      </p:pic>
      <p:sp>
        <p:nvSpPr>
          <p:cNvPr id="6" name="AutoShape 3">
            <a:extLst>
              <a:ext uri="{FF2B5EF4-FFF2-40B4-BE49-F238E27FC236}">
                <a16:creationId xmlns:a16="http://schemas.microsoft.com/office/drawing/2014/main" id="{F1DEBCAD-CBFB-4F61-9ED9-74332B2190D5}"/>
              </a:ext>
            </a:extLst>
          </p:cNvPr>
          <p:cNvSpPr/>
          <p:nvPr/>
        </p:nvSpPr>
        <p:spPr>
          <a:xfrm>
            <a:off x="353202" y="557893"/>
            <a:ext cx="5596285" cy="4572000"/>
          </a:xfrm>
          <a:prstGeom prst="rect">
            <a:avLst/>
          </a:prstGeom>
          <a:solidFill>
            <a:srgbClr val="10609D">
              <a:alpha val="89803"/>
            </a:srgbClr>
          </a:solidFill>
        </p:spPr>
        <p:txBody>
          <a:bodyPr/>
          <a:lstStyle/>
          <a:p>
            <a:endParaRPr lang="en-US"/>
          </a:p>
        </p:txBody>
      </p:sp>
      <p:sp>
        <p:nvSpPr>
          <p:cNvPr id="654" name="Google Shape;654;p67"/>
          <p:cNvSpPr txBox="1">
            <a:spLocks noGrp="1"/>
          </p:cNvSpPr>
          <p:nvPr>
            <p:ph type="ctrTitle"/>
          </p:nvPr>
        </p:nvSpPr>
        <p:spPr>
          <a:xfrm>
            <a:off x="388022" y="956847"/>
            <a:ext cx="7688100" cy="1664700"/>
          </a:xfrm>
          <a:prstGeom prst="rect">
            <a:avLst/>
          </a:prstGeom>
          <a:noFill/>
          <a:ln>
            <a:noFill/>
          </a:ln>
        </p:spPr>
        <p:txBody>
          <a:bodyPr spcFirstLastPara="1" wrap="square" lIns="91425" tIns="91425" rIns="91425" bIns="91425" anchor="t" anchorCtr="0">
            <a:noAutofit/>
          </a:bodyPr>
          <a:lstStyle/>
          <a:p>
            <a:pPr lvl="0"/>
            <a:r>
              <a:rPr lang="en-US" sz="2800">
                <a:solidFill>
                  <a:schemeClr val="bg1"/>
                </a:solidFill>
              </a:rPr>
              <a:t>FORECASTING DREXEL’s</a:t>
            </a:r>
            <a:br>
              <a:rPr lang="en-US" sz="2800">
                <a:solidFill>
                  <a:schemeClr val="bg1"/>
                </a:solidFill>
              </a:rPr>
            </a:br>
            <a:r>
              <a:rPr lang="en-US" sz="2800">
                <a:solidFill>
                  <a:schemeClr val="bg1"/>
                </a:solidFill>
              </a:rPr>
              <a:t>Research Awards and </a:t>
            </a:r>
            <a:br>
              <a:rPr lang="en-US" sz="2800">
                <a:solidFill>
                  <a:schemeClr val="bg1"/>
                </a:solidFill>
              </a:rPr>
            </a:br>
            <a:r>
              <a:rPr lang="en-US" sz="2800">
                <a:solidFill>
                  <a:schemeClr val="bg1"/>
                </a:solidFill>
              </a:rPr>
              <a:t>Expenditures</a:t>
            </a:r>
            <a:endParaRPr sz="2800" b="1" i="0" u="none" strike="noStrike" cap="none">
              <a:solidFill>
                <a:schemeClr val="bg1"/>
              </a:solidFill>
              <a:sym typeface="Raleway"/>
            </a:endParaRPr>
          </a:p>
        </p:txBody>
      </p:sp>
      <p:sp>
        <p:nvSpPr>
          <p:cNvPr id="655" name="Google Shape;655;p67"/>
          <p:cNvSpPr txBox="1">
            <a:spLocks noGrp="1"/>
          </p:cNvSpPr>
          <p:nvPr>
            <p:ph type="subTitle" idx="1"/>
          </p:nvPr>
        </p:nvSpPr>
        <p:spPr>
          <a:xfrm>
            <a:off x="729627" y="3020500"/>
            <a:ext cx="7688100" cy="54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1600"/>
              <a:buFont typeface="Lato"/>
              <a:buNone/>
            </a:pPr>
            <a:r>
              <a:rPr lang="en" sz="2400" b="1" i="0" u="none" strike="noStrike" cap="none">
                <a:solidFill>
                  <a:schemeClr val="lt1"/>
                </a:solidFill>
                <a:latin typeface="Lato"/>
                <a:ea typeface="Lato"/>
                <a:cs typeface="Lato"/>
                <a:sym typeface="Lato"/>
              </a:rPr>
              <a:t>Consulting Project</a:t>
            </a:r>
            <a:endParaRPr sz="2400" b="1" i="0" u="none" strike="noStrike" cap="none">
              <a:solidFill>
                <a:schemeClr val="lt1"/>
              </a:solidFill>
              <a:latin typeface="Lato"/>
              <a:ea typeface="Lato"/>
              <a:cs typeface="Lato"/>
              <a:sym typeface="Lato"/>
            </a:endParaRPr>
          </a:p>
        </p:txBody>
      </p:sp>
      <p:sp>
        <p:nvSpPr>
          <p:cNvPr id="656" name="Google Shape;656;p67"/>
          <p:cNvSpPr txBox="1"/>
          <p:nvPr/>
        </p:nvSpPr>
        <p:spPr>
          <a:xfrm>
            <a:off x="782625" y="3472025"/>
            <a:ext cx="1529651" cy="1327200"/>
          </a:xfrm>
          <a:prstGeom prst="rect">
            <a:avLst/>
          </a:prstGeom>
          <a:noFill/>
          <a:ln>
            <a:noFill/>
          </a:ln>
        </p:spPr>
        <p:txBody>
          <a:bodyPr spcFirstLastPara="1" wrap="square" lIns="91425" tIns="91425" rIns="91425" bIns="91425" anchor="t" anchorCtr="0">
            <a:noAutofit/>
          </a:bodyPr>
          <a:lstStyle/>
          <a:p>
            <a:pPr>
              <a:lnSpc>
                <a:spcPct val="130000"/>
              </a:lnSpc>
              <a:buSzPts val="1200"/>
            </a:pPr>
            <a:r>
              <a:rPr lang="en-US" sz="1000" b="1" dirty="0" err="1">
                <a:solidFill>
                  <a:schemeClr val="lt1"/>
                </a:solidFill>
                <a:latin typeface="Lato"/>
                <a:sym typeface="Lato"/>
              </a:rPr>
              <a:t>Jingyi</a:t>
            </a:r>
            <a:r>
              <a:rPr lang="en-US" sz="1000" b="1" dirty="0">
                <a:solidFill>
                  <a:schemeClr val="lt1"/>
                </a:solidFill>
                <a:latin typeface="Lato"/>
                <a:sym typeface="Lato"/>
              </a:rPr>
              <a:t> Li </a:t>
            </a:r>
          </a:p>
          <a:p>
            <a:pPr>
              <a:lnSpc>
                <a:spcPct val="130000"/>
              </a:lnSpc>
              <a:buSzPts val="1200"/>
            </a:pPr>
            <a:r>
              <a:rPr lang="en-US" sz="1000" b="1" dirty="0" err="1">
                <a:solidFill>
                  <a:schemeClr val="lt1"/>
                </a:solidFill>
                <a:latin typeface="Lato"/>
                <a:sym typeface="Lato"/>
              </a:rPr>
              <a:t>Zijing</a:t>
            </a:r>
            <a:r>
              <a:rPr lang="en-US" sz="1000" b="1" dirty="0">
                <a:solidFill>
                  <a:schemeClr val="lt1"/>
                </a:solidFill>
                <a:latin typeface="Lato"/>
                <a:sym typeface="Lato"/>
              </a:rPr>
              <a:t> Liu </a:t>
            </a:r>
            <a:endParaRPr lang="en-US" sz="1000" b="1" dirty="0">
              <a:solidFill>
                <a:schemeClr val="lt1"/>
              </a:solidFill>
              <a:latin typeface="Lato"/>
            </a:endParaRPr>
          </a:p>
          <a:p>
            <a:pPr>
              <a:lnSpc>
                <a:spcPct val="130000"/>
              </a:lnSpc>
              <a:buSzPts val="1200"/>
            </a:pPr>
            <a:r>
              <a:rPr lang="en-US" sz="1000" b="1" dirty="0">
                <a:solidFill>
                  <a:schemeClr val="lt1"/>
                </a:solidFill>
                <a:latin typeface="Lato"/>
                <a:sym typeface="Lato"/>
              </a:rPr>
              <a:t>Jonathan </a:t>
            </a:r>
            <a:r>
              <a:rPr lang="en-US" sz="1000" b="1" dirty="0" err="1">
                <a:solidFill>
                  <a:schemeClr val="lt1"/>
                </a:solidFill>
                <a:latin typeface="Lato"/>
                <a:sym typeface="Lato"/>
              </a:rPr>
              <a:t>Roselli</a:t>
            </a:r>
            <a:r>
              <a:rPr lang="en-US" sz="1000" b="1" dirty="0">
                <a:solidFill>
                  <a:schemeClr val="lt1"/>
                </a:solidFill>
                <a:latin typeface="Lato"/>
                <a:sym typeface="Lato"/>
              </a:rPr>
              <a:t> </a:t>
            </a:r>
            <a:endParaRPr lang="en-US" sz="1000" b="1" dirty="0">
              <a:solidFill>
                <a:schemeClr val="lt1"/>
              </a:solidFill>
              <a:latin typeface="Lato"/>
            </a:endParaRPr>
          </a:p>
          <a:p>
            <a:pPr>
              <a:lnSpc>
                <a:spcPct val="130000"/>
              </a:lnSpc>
              <a:buSzPts val="1200"/>
            </a:pPr>
            <a:r>
              <a:rPr lang="en-US" sz="1000" b="1" dirty="0" err="1">
                <a:solidFill>
                  <a:schemeClr val="lt1"/>
                </a:solidFill>
                <a:latin typeface="Lato"/>
                <a:sym typeface="Lato"/>
              </a:rPr>
              <a:t>Ao</a:t>
            </a:r>
            <a:r>
              <a:rPr lang="en-US" sz="1000" b="1" dirty="0">
                <a:solidFill>
                  <a:schemeClr val="lt1"/>
                </a:solidFill>
                <a:latin typeface="Lato"/>
                <a:sym typeface="Lato"/>
              </a:rPr>
              <a:t> (Sophia) Tan </a:t>
            </a:r>
            <a:endParaRPr lang="en-US" sz="1000" b="1" dirty="0">
              <a:solidFill>
                <a:schemeClr val="lt1"/>
              </a:solidFill>
              <a:latin typeface="Lato"/>
            </a:endParaRPr>
          </a:p>
          <a:p>
            <a:pPr>
              <a:lnSpc>
                <a:spcPct val="130000"/>
              </a:lnSpc>
              <a:buSzPts val="1200"/>
            </a:pPr>
            <a:r>
              <a:rPr lang="en-US" sz="1000" b="1" dirty="0">
                <a:solidFill>
                  <a:schemeClr val="lt1"/>
                </a:solidFill>
                <a:latin typeface="Lato"/>
                <a:sym typeface="Lato"/>
              </a:rPr>
              <a:t>Apurva Tawde </a:t>
            </a:r>
            <a:endParaRPr lang="en-US" sz="1000" b="1" dirty="0">
              <a:solidFill>
                <a:schemeClr val="lt1"/>
              </a:solidFill>
              <a:latin typeface="Lato"/>
            </a:endParaRPr>
          </a:p>
          <a:p>
            <a:pPr>
              <a:lnSpc>
                <a:spcPct val="130000"/>
              </a:lnSpc>
              <a:buSzPts val="1200"/>
            </a:pPr>
            <a:r>
              <a:rPr lang="en-US" sz="1000" b="1" dirty="0" err="1">
                <a:solidFill>
                  <a:schemeClr val="lt1"/>
                </a:solidFill>
                <a:latin typeface="Lato"/>
                <a:sym typeface="Lato"/>
              </a:rPr>
              <a:t>Zinan</a:t>
            </a:r>
            <a:r>
              <a:rPr lang="en-US" sz="1000" b="1" dirty="0">
                <a:solidFill>
                  <a:schemeClr val="lt1"/>
                </a:solidFill>
                <a:latin typeface="Lato"/>
                <a:sym typeface="Lato"/>
              </a:rPr>
              <a:t> Yang </a:t>
            </a:r>
            <a:endParaRPr lang="en-US" sz="1000" b="1" dirty="0">
              <a:solidFill>
                <a:schemeClr val="lt1"/>
              </a:solidFill>
              <a:latin typeface="Lato"/>
            </a:endParaRPr>
          </a:p>
        </p:txBody>
      </p:sp>
      <p:sp>
        <p:nvSpPr>
          <p:cNvPr id="7" name="Google Shape;656;p67">
            <a:extLst>
              <a:ext uri="{FF2B5EF4-FFF2-40B4-BE49-F238E27FC236}">
                <a16:creationId xmlns:a16="http://schemas.microsoft.com/office/drawing/2014/main" id="{AF99CB2C-71F1-B343-A05F-BF1A2BA96903}"/>
              </a:ext>
            </a:extLst>
          </p:cNvPr>
          <p:cNvSpPr txBox="1"/>
          <p:nvPr/>
        </p:nvSpPr>
        <p:spPr>
          <a:xfrm>
            <a:off x="2312276" y="3472025"/>
            <a:ext cx="1529651" cy="1327200"/>
          </a:xfrm>
          <a:prstGeom prst="rect">
            <a:avLst/>
          </a:prstGeom>
          <a:noFill/>
          <a:ln>
            <a:noFill/>
          </a:ln>
        </p:spPr>
        <p:txBody>
          <a:bodyPr spcFirstLastPara="1" wrap="square" lIns="91425" tIns="91425" rIns="91425" bIns="91425" anchor="t" anchorCtr="0">
            <a:noAutofit/>
          </a:bodyPr>
          <a:lstStyle/>
          <a:p>
            <a:pPr>
              <a:lnSpc>
                <a:spcPct val="130000"/>
              </a:lnSpc>
              <a:buSzPts val="1200"/>
            </a:pPr>
            <a:r>
              <a:rPr lang="en-US" sz="1000" b="1" dirty="0" err="1">
                <a:solidFill>
                  <a:schemeClr val="lt1"/>
                </a:solidFill>
                <a:latin typeface="Lato"/>
                <a:sym typeface="Lato"/>
              </a:rPr>
              <a:t>Yushan</a:t>
            </a:r>
            <a:r>
              <a:rPr lang="en-US" sz="1000" b="1" dirty="0">
                <a:solidFill>
                  <a:schemeClr val="lt1"/>
                </a:solidFill>
                <a:latin typeface="Lato"/>
                <a:sym typeface="Lato"/>
              </a:rPr>
              <a:t> Cai</a:t>
            </a:r>
          </a:p>
          <a:p>
            <a:pPr>
              <a:lnSpc>
                <a:spcPct val="130000"/>
              </a:lnSpc>
              <a:buSzPts val="1200"/>
            </a:pPr>
            <a:r>
              <a:rPr lang="en-US" sz="1000" b="1" dirty="0" err="1">
                <a:solidFill>
                  <a:schemeClr val="lt1"/>
                </a:solidFill>
                <a:latin typeface="Lato"/>
                <a:sym typeface="Lato"/>
              </a:rPr>
              <a:t>Changpeng</a:t>
            </a:r>
            <a:r>
              <a:rPr lang="en-US" sz="1000" b="1" dirty="0">
                <a:solidFill>
                  <a:schemeClr val="lt1"/>
                </a:solidFill>
                <a:latin typeface="Lato"/>
                <a:sym typeface="Lato"/>
              </a:rPr>
              <a:t> Cheng Yagna Ganesh</a:t>
            </a:r>
            <a:endParaRPr lang="en-US" sz="1000" b="1" dirty="0">
              <a:solidFill>
                <a:schemeClr val="lt1"/>
              </a:solidFill>
              <a:latin typeface="Lato"/>
            </a:endParaRPr>
          </a:p>
          <a:p>
            <a:pPr>
              <a:lnSpc>
                <a:spcPct val="130000"/>
              </a:lnSpc>
              <a:buSzPts val="1200"/>
            </a:pPr>
            <a:r>
              <a:rPr lang="en-US" sz="1000" b="1" dirty="0">
                <a:solidFill>
                  <a:schemeClr val="lt1"/>
                </a:solidFill>
                <a:latin typeface="Lato"/>
                <a:sym typeface="Lato"/>
              </a:rPr>
              <a:t>Ryan Ferguson</a:t>
            </a:r>
            <a:endParaRPr lang="en-US" sz="1000" b="1" dirty="0">
              <a:solidFill>
                <a:schemeClr val="lt1"/>
              </a:solidFill>
              <a:latin typeface="Lato"/>
            </a:endParaRPr>
          </a:p>
          <a:p>
            <a:pPr>
              <a:lnSpc>
                <a:spcPct val="130000"/>
              </a:lnSpc>
              <a:buSzPts val="1200"/>
            </a:pPr>
            <a:r>
              <a:rPr lang="en-US" sz="1000" b="1" dirty="0" err="1">
                <a:solidFill>
                  <a:schemeClr val="lt1"/>
                </a:solidFill>
                <a:latin typeface="Lato"/>
                <a:sym typeface="Lato"/>
              </a:rPr>
              <a:t>Yuguan</a:t>
            </a:r>
            <a:r>
              <a:rPr lang="en-US" sz="1000" b="1" dirty="0">
                <a:solidFill>
                  <a:schemeClr val="lt1"/>
                </a:solidFill>
                <a:latin typeface="Lato"/>
                <a:sym typeface="Lato"/>
              </a:rPr>
              <a:t> Liu</a:t>
            </a:r>
            <a:endParaRPr lang="en-US" sz="1000" b="1" dirty="0">
              <a:solidFill>
                <a:schemeClr val="lt1"/>
              </a:solidFill>
              <a:latin typeface="Lato"/>
            </a:endParaRPr>
          </a:p>
          <a:p>
            <a:pPr>
              <a:lnSpc>
                <a:spcPct val="130000"/>
              </a:lnSpc>
              <a:buSzPts val="1200"/>
            </a:pPr>
            <a:r>
              <a:rPr lang="en-US" sz="1000" b="1" dirty="0">
                <a:solidFill>
                  <a:schemeClr val="lt1"/>
                </a:solidFill>
                <a:latin typeface="Lato"/>
                <a:sym typeface="Lato"/>
              </a:rPr>
              <a:t>Tu Trinh Nguyen</a:t>
            </a:r>
            <a:endParaRPr lang="en-US" sz="1000" b="1" dirty="0">
              <a:solidFill>
                <a:schemeClr val="lt1"/>
              </a:solidFill>
              <a:latin typeface="Lato"/>
            </a:endParaRPr>
          </a:p>
        </p:txBody>
      </p:sp>
      <p:sp>
        <p:nvSpPr>
          <p:cNvPr id="8" name="Google Shape;656;p67">
            <a:extLst>
              <a:ext uri="{FF2B5EF4-FFF2-40B4-BE49-F238E27FC236}">
                <a16:creationId xmlns:a16="http://schemas.microsoft.com/office/drawing/2014/main" id="{95D41C08-B5B4-3844-B7EB-8CD709F77231}"/>
              </a:ext>
            </a:extLst>
          </p:cNvPr>
          <p:cNvSpPr txBox="1"/>
          <p:nvPr/>
        </p:nvSpPr>
        <p:spPr>
          <a:xfrm>
            <a:off x="3841927" y="3472025"/>
            <a:ext cx="1900847" cy="1327200"/>
          </a:xfrm>
          <a:prstGeom prst="rect">
            <a:avLst/>
          </a:prstGeom>
          <a:noFill/>
          <a:ln>
            <a:noFill/>
          </a:ln>
        </p:spPr>
        <p:txBody>
          <a:bodyPr spcFirstLastPara="1" wrap="square" lIns="91425" tIns="91425" rIns="91425" bIns="91425" anchor="t" anchorCtr="0">
            <a:noAutofit/>
          </a:bodyPr>
          <a:lstStyle/>
          <a:p>
            <a:pPr>
              <a:lnSpc>
                <a:spcPct val="130000"/>
              </a:lnSpc>
              <a:buSzPts val="1200"/>
            </a:pPr>
            <a:r>
              <a:rPr lang="en-US" sz="1000" b="1" err="1">
                <a:solidFill>
                  <a:schemeClr val="lt1"/>
                </a:solidFill>
                <a:latin typeface="Lato"/>
                <a:sym typeface="Lato"/>
              </a:rPr>
              <a:t>Junwei</a:t>
            </a:r>
            <a:r>
              <a:rPr lang="en-US" sz="1000" b="1">
                <a:solidFill>
                  <a:schemeClr val="lt1"/>
                </a:solidFill>
                <a:latin typeface="Lato"/>
                <a:sym typeface="Lato"/>
              </a:rPr>
              <a:t> Wang </a:t>
            </a:r>
          </a:p>
          <a:p>
            <a:pPr>
              <a:lnSpc>
                <a:spcPct val="130000"/>
              </a:lnSpc>
              <a:buSzPts val="1200"/>
            </a:pPr>
            <a:r>
              <a:rPr lang="en-US" sz="1000" b="1">
                <a:solidFill>
                  <a:schemeClr val="lt1"/>
                </a:solidFill>
                <a:latin typeface="Lato"/>
                <a:sym typeface="Lato"/>
              </a:rPr>
              <a:t>Parag </a:t>
            </a:r>
            <a:r>
              <a:rPr lang="en-US" sz="1000" b="1" err="1">
                <a:solidFill>
                  <a:schemeClr val="lt1"/>
                </a:solidFill>
                <a:latin typeface="Lato"/>
                <a:sym typeface="Lato"/>
              </a:rPr>
              <a:t>Paliwal</a:t>
            </a:r>
            <a:endParaRPr lang="en-US" sz="1000" b="1">
              <a:solidFill>
                <a:schemeClr val="lt1"/>
              </a:solidFill>
              <a:latin typeface="Lato"/>
              <a:sym typeface="Lato"/>
            </a:endParaRPr>
          </a:p>
          <a:p>
            <a:pPr>
              <a:lnSpc>
                <a:spcPct val="130000"/>
              </a:lnSpc>
              <a:buSzPts val="1200"/>
            </a:pPr>
            <a:r>
              <a:rPr lang="en-US" sz="1000" b="1">
                <a:solidFill>
                  <a:schemeClr val="lt1"/>
                </a:solidFill>
                <a:latin typeface="Lato"/>
                <a:sym typeface="Lato"/>
              </a:rPr>
              <a:t>Siddharth Chaudhary</a:t>
            </a:r>
          </a:p>
          <a:p>
            <a:pPr>
              <a:lnSpc>
                <a:spcPct val="130000"/>
              </a:lnSpc>
              <a:buSzPts val="1200"/>
            </a:pPr>
            <a:r>
              <a:rPr lang="en-US" sz="1000" b="1">
                <a:solidFill>
                  <a:schemeClr val="lt1"/>
                </a:solidFill>
                <a:latin typeface="Lato"/>
                <a:sym typeface="Lato"/>
              </a:rPr>
              <a:t>Vinod Balraj</a:t>
            </a:r>
          </a:p>
          <a:p>
            <a:pPr>
              <a:lnSpc>
                <a:spcPct val="130000"/>
              </a:lnSpc>
              <a:buSzPts val="1200"/>
            </a:pPr>
            <a:r>
              <a:rPr lang="en-US" sz="1000" b="1">
                <a:solidFill>
                  <a:schemeClr val="lt1"/>
                </a:solidFill>
                <a:latin typeface="Lato"/>
                <a:sym typeface="Lato"/>
              </a:rPr>
              <a:t>Xin </a:t>
            </a:r>
            <a:r>
              <a:rPr lang="en-US" sz="1000" b="1" err="1">
                <a:solidFill>
                  <a:schemeClr val="lt1"/>
                </a:solidFill>
                <a:latin typeface="Lato"/>
                <a:sym typeface="Lato"/>
              </a:rPr>
              <a:t>Huo</a:t>
            </a:r>
            <a:r>
              <a:rPr lang="en-US" sz="1000" b="1">
                <a:solidFill>
                  <a:schemeClr val="lt1"/>
                </a:solidFill>
                <a:latin typeface="Lato"/>
                <a:sym typeface="Lato"/>
              </a:rPr>
              <a:t> </a:t>
            </a:r>
          </a:p>
          <a:p>
            <a:pPr>
              <a:lnSpc>
                <a:spcPct val="130000"/>
              </a:lnSpc>
              <a:buSzPts val="1200"/>
            </a:pPr>
            <a:r>
              <a:rPr lang="en-US" sz="1000" b="1">
                <a:solidFill>
                  <a:schemeClr val="lt1"/>
                </a:solidFill>
                <a:latin typeface="Lato"/>
                <a:sym typeface="Lato"/>
              </a:rPr>
              <a:t>Yi </a:t>
            </a:r>
            <a:r>
              <a:rPr lang="en-US" sz="1000" b="1" err="1">
                <a:solidFill>
                  <a:schemeClr val="lt1"/>
                </a:solidFill>
                <a:latin typeface="Lato"/>
                <a:sym typeface="Lato"/>
              </a:rPr>
              <a:t>Jin</a:t>
            </a:r>
            <a:endParaRPr lang="en-US" sz="1000" b="1">
              <a:solidFill>
                <a:schemeClr val="lt1"/>
              </a:solidFill>
              <a:latin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Box 188">
            <a:extLst>
              <a:ext uri="{FF2B5EF4-FFF2-40B4-BE49-F238E27FC236}">
                <a16:creationId xmlns:a16="http://schemas.microsoft.com/office/drawing/2014/main" id="{EF614E71-FDC2-46E6-B02B-F2EF3EA0D567}"/>
              </a:ext>
            </a:extLst>
          </p:cNvPr>
          <p:cNvSpPr txBox="1"/>
          <p:nvPr/>
        </p:nvSpPr>
        <p:spPr>
          <a:xfrm>
            <a:off x="212541" y="713895"/>
            <a:ext cx="32778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Proposals Summary</a:t>
            </a:r>
          </a:p>
        </p:txBody>
      </p:sp>
      <p:sp>
        <p:nvSpPr>
          <p:cNvPr id="5" name="TextBox 184">
            <a:extLst>
              <a:ext uri="{FF2B5EF4-FFF2-40B4-BE49-F238E27FC236}">
                <a16:creationId xmlns:a16="http://schemas.microsoft.com/office/drawing/2014/main" id="{6FEEDC22-4F46-4C08-9836-CC5C35BF69AC}"/>
              </a:ext>
            </a:extLst>
          </p:cNvPr>
          <p:cNvSpPr txBox="1"/>
          <p:nvPr/>
        </p:nvSpPr>
        <p:spPr>
          <a:xfrm>
            <a:off x="1320155" y="4730193"/>
            <a:ext cx="64974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dirty="0"/>
              <a:t>Overall, the total </a:t>
            </a:r>
            <a:r>
              <a:rPr lang="en-GB" altLang="zh-CN" dirty="0">
                <a:solidFill>
                  <a:schemeClr val="accent2">
                    <a:lumMod val="75000"/>
                  </a:schemeClr>
                </a:solidFill>
              </a:rPr>
              <a:t>number of proposals submitted</a:t>
            </a:r>
            <a:r>
              <a:rPr lang="en-GB" altLang="zh-CN" dirty="0"/>
              <a:t> over the years is </a:t>
            </a:r>
            <a:r>
              <a:rPr lang="en-GB" altLang="zh-CN" dirty="0">
                <a:solidFill>
                  <a:schemeClr val="accent2">
                    <a:lumMod val="75000"/>
                  </a:schemeClr>
                </a:solidFill>
              </a:rPr>
              <a:t>decreasing</a:t>
            </a:r>
            <a:r>
              <a:rPr lang="en-GB" altLang="zh-CN" dirty="0"/>
              <a:t>.</a:t>
            </a:r>
            <a:r>
              <a:rPr lang="zh-CN" altLang="zh-CN" dirty="0"/>
              <a:t> </a:t>
            </a:r>
            <a:endParaRPr lang="en-US" altLang="zh-CN" dirty="0"/>
          </a:p>
        </p:txBody>
      </p:sp>
      <p:graphicFrame>
        <p:nvGraphicFramePr>
          <p:cNvPr id="10" name="Chart 9">
            <a:extLst>
              <a:ext uri="{FF2B5EF4-FFF2-40B4-BE49-F238E27FC236}">
                <a16:creationId xmlns:a16="http://schemas.microsoft.com/office/drawing/2014/main" id="{6EE04E2C-6B12-4CBD-A221-59CF3E6A8EA7}"/>
              </a:ext>
            </a:extLst>
          </p:cNvPr>
          <p:cNvGraphicFramePr>
            <a:graphicFrameLocks/>
          </p:cNvGraphicFramePr>
          <p:nvPr>
            <p:extLst>
              <p:ext uri="{D42A27DB-BD31-4B8C-83A1-F6EECF244321}">
                <p14:modId xmlns:p14="http://schemas.microsoft.com/office/powerpoint/2010/main" val="1220305776"/>
              </p:ext>
            </p:extLst>
          </p:nvPr>
        </p:nvGraphicFramePr>
        <p:xfrm>
          <a:off x="1889760" y="1226280"/>
          <a:ext cx="5364480" cy="32977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141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Box 188">
            <a:extLst>
              <a:ext uri="{FF2B5EF4-FFF2-40B4-BE49-F238E27FC236}">
                <a16:creationId xmlns:a16="http://schemas.microsoft.com/office/drawing/2014/main" id="{EF614E71-FDC2-46E6-B02B-F2EF3EA0D567}"/>
              </a:ext>
            </a:extLst>
          </p:cNvPr>
          <p:cNvSpPr txBox="1"/>
          <p:nvPr/>
        </p:nvSpPr>
        <p:spPr>
          <a:xfrm>
            <a:off x="170033" y="704449"/>
            <a:ext cx="32778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Awards Summary</a:t>
            </a:r>
          </a:p>
        </p:txBody>
      </p:sp>
      <p:graphicFrame>
        <p:nvGraphicFramePr>
          <p:cNvPr id="6" name="Chart 5">
            <a:extLst>
              <a:ext uri="{FF2B5EF4-FFF2-40B4-BE49-F238E27FC236}">
                <a16:creationId xmlns:a16="http://schemas.microsoft.com/office/drawing/2014/main" id="{E74AA7E8-CB4C-4DF1-A358-354D0E5B51D3}"/>
              </a:ext>
            </a:extLst>
          </p:cNvPr>
          <p:cNvGraphicFramePr>
            <a:graphicFrameLocks/>
          </p:cNvGraphicFramePr>
          <p:nvPr>
            <p:extLst>
              <p:ext uri="{D42A27DB-BD31-4B8C-83A1-F6EECF244321}">
                <p14:modId xmlns:p14="http://schemas.microsoft.com/office/powerpoint/2010/main" val="1369070929"/>
              </p:ext>
            </p:extLst>
          </p:nvPr>
        </p:nvGraphicFramePr>
        <p:xfrm>
          <a:off x="1638914" y="1162707"/>
          <a:ext cx="5770180" cy="36694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27992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Box 188">
            <a:extLst>
              <a:ext uri="{FF2B5EF4-FFF2-40B4-BE49-F238E27FC236}">
                <a16:creationId xmlns:a16="http://schemas.microsoft.com/office/drawing/2014/main" id="{EF614E71-FDC2-46E6-B02B-F2EF3EA0D567}"/>
              </a:ext>
            </a:extLst>
          </p:cNvPr>
          <p:cNvSpPr txBox="1"/>
          <p:nvPr/>
        </p:nvSpPr>
        <p:spPr>
          <a:xfrm>
            <a:off x="160586" y="704449"/>
            <a:ext cx="35424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Proposal Amount Summary</a:t>
            </a:r>
          </a:p>
        </p:txBody>
      </p:sp>
      <p:graphicFrame>
        <p:nvGraphicFramePr>
          <p:cNvPr id="9" name="Chart 8">
            <a:extLst>
              <a:ext uri="{FF2B5EF4-FFF2-40B4-BE49-F238E27FC236}">
                <a16:creationId xmlns:a16="http://schemas.microsoft.com/office/drawing/2014/main" id="{3CFF275E-C552-4429-A242-945AFA1F1B38}"/>
              </a:ext>
            </a:extLst>
          </p:cNvPr>
          <p:cNvGraphicFramePr>
            <a:graphicFrameLocks/>
          </p:cNvGraphicFramePr>
          <p:nvPr>
            <p:extLst>
              <p:ext uri="{D42A27DB-BD31-4B8C-83A1-F6EECF244321}">
                <p14:modId xmlns:p14="http://schemas.microsoft.com/office/powerpoint/2010/main" val="2355080377"/>
              </p:ext>
            </p:extLst>
          </p:nvPr>
        </p:nvGraphicFramePr>
        <p:xfrm>
          <a:off x="1474076" y="1355834"/>
          <a:ext cx="6195848" cy="36566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20984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Box 188">
            <a:extLst>
              <a:ext uri="{FF2B5EF4-FFF2-40B4-BE49-F238E27FC236}">
                <a16:creationId xmlns:a16="http://schemas.microsoft.com/office/drawing/2014/main" id="{EF614E71-FDC2-46E6-B02B-F2EF3EA0D567}"/>
              </a:ext>
            </a:extLst>
          </p:cNvPr>
          <p:cNvSpPr txBox="1"/>
          <p:nvPr/>
        </p:nvSpPr>
        <p:spPr>
          <a:xfrm>
            <a:off x="108632" y="756403"/>
            <a:ext cx="32778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Award Amount Summary</a:t>
            </a:r>
          </a:p>
        </p:txBody>
      </p:sp>
      <p:graphicFrame>
        <p:nvGraphicFramePr>
          <p:cNvPr id="8" name="Chart 7">
            <a:extLst>
              <a:ext uri="{FF2B5EF4-FFF2-40B4-BE49-F238E27FC236}">
                <a16:creationId xmlns:a16="http://schemas.microsoft.com/office/drawing/2014/main" id="{4F79CDCF-3F24-441D-A80A-831C7AC3D9B0}"/>
              </a:ext>
            </a:extLst>
          </p:cNvPr>
          <p:cNvGraphicFramePr>
            <a:graphicFrameLocks/>
          </p:cNvGraphicFramePr>
          <p:nvPr>
            <p:extLst>
              <p:ext uri="{D42A27DB-BD31-4B8C-83A1-F6EECF244321}">
                <p14:modId xmlns:p14="http://schemas.microsoft.com/office/powerpoint/2010/main" val="3829034624"/>
              </p:ext>
            </p:extLst>
          </p:nvPr>
        </p:nvGraphicFramePr>
        <p:xfrm>
          <a:off x="1568669" y="1271516"/>
          <a:ext cx="6006662" cy="36946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1858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8">
            <a:extLst>
              <a:ext uri="{FF2B5EF4-FFF2-40B4-BE49-F238E27FC236}">
                <a16:creationId xmlns:a16="http://schemas.microsoft.com/office/drawing/2014/main" id="{715FDB2C-2008-CD4E-847E-B650EEE3DBEF}"/>
              </a:ext>
            </a:extLst>
          </p:cNvPr>
          <p:cNvSpPr txBox="1"/>
          <p:nvPr/>
        </p:nvSpPr>
        <p:spPr>
          <a:xfrm>
            <a:off x="369458" y="738464"/>
            <a:ext cx="8721161" cy="4135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Data Summary: Proposal &amp; Award Data Set – College of Medicine</a:t>
            </a:r>
          </a:p>
        </p:txBody>
      </p:sp>
      <p:pic>
        <p:nvPicPr>
          <p:cNvPr id="2" name="Picture 3" descr="A screenshot of a cell phone&#10;&#10;Description generated with very high confidence">
            <a:extLst>
              <a:ext uri="{FF2B5EF4-FFF2-40B4-BE49-F238E27FC236}">
                <a16:creationId xmlns:a16="http://schemas.microsoft.com/office/drawing/2014/main" id="{0B864E9C-74EA-4E4A-A2C6-EA6C6328D20B}"/>
              </a:ext>
            </a:extLst>
          </p:cNvPr>
          <p:cNvPicPr>
            <a:picLocks noChangeAspect="1"/>
          </p:cNvPicPr>
          <p:nvPr/>
        </p:nvPicPr>
        <p:blipFill rotWithShape="1">
          <a:blip r:embed="rId3"/>
          <a:srcRect l="-1" r="495" b="2298"/>
          <a:stretch/>
        </p:blipFill>
        <p:spPr>
          <a:xfrm>
            <a:off x="263324" y="3303126"/>
            <a:ext cx="2729624" cy="1354221"/>
          </a:xfrm>
          <a:prstGeom prst="rect">
            <a:avLst/>
          </a:prstGeom>
        </p:spPr>
      </p:pic>
      <p:pic>
        <p:nvPicPr>
          <p:cNvPr id="6" name="Picture 6" descr="A close up of text on a white background&#10;&#10;Description generated with high confidence">
            <a:extLst>
              <a:ext uri="{FF2B5EF4-FFF2-40B4-BE49-F238E27FC236}">
                <a16:creationId xmlns:a16="http://schemas.microsoft.com/office/drawing/2014/main" id="{C9F2C931-7EBF-49C0-9BC8-609928FBAE37}"/>
              </a:ext>
            </a:extLst>
          </p:cNvPr>
          <p:cNvPicPr>
            <a:picLocks noChangeAspect="1"/>
          </p:cNvPicPr>
          <p:nvPr/>
        </p:nvPicPr>
        <p:blipFill rotWithShape="1">
          <a:blip r:embed="rId4"/>
          <a:srcRect l="1367" t="838" b="2071"/>
          <a:stretch/>
        </p:blipFill>
        <p:spPr>
          <a:xfrm>
            <a:off x="6259428" y="1253410"/>
            <a:ext cx="2727107" cy="3403937"/>
          </a:xfrm>
          <a:prstGeom prst="rect">
            <a:avLst/>
          </a:prstGeom>
        </p:spPr>
      </p:pic>
      <p:pic>
        <p:nvPicPr>
          <p:cNvPr id="14" name="Picture 14" descr="A screenshot of a cell phone&#10;&#10;Description generated with high confidence">
            <a:extLst>
              <a:ext uri="{FF2B5EF4-FFF2-40B4-BE49-F238E27FC236}">
                <a16:creationId xmlns:a16="http://schemas.microsoft.com/office/drawing/2014/main" id="{23910EAD-D115-452C-B655-6BFD8003A50E}"/>
              </a:ext>
            </a:extLst>
          </p:cNvPr>
          <p:cNvPicPr>
            <a:picLocks noChangeAspect="1"/>
          </p:cNvPicPr>
          <p:nvPr/>
        </p:nvPicPr>
        <p:blipFill rotWithShape="1">
          <a:blip r:embed="rId5"/>
          <a:srcRect l="2373" t="1932" r="4876" b="7483"/>
          <a:stretch/>
        </p:blipFill>
        <p:spPr>
          <a:xfrm>
            <a:off x="263324" y="1438820"/>
            <a:ext cx="2544327" cy="1506545"/>
          </a:xfrm>
          <a:prstGeom prst="rect">
            <a:avLst/>
          </a:prstGeom>
        </p:spPr>
      </p:pic>
      <p:pic>
        <p:nvPicPr>
          <p:cNvPr id="18" name="Picture 18" descr="A screenshot of a cell phone&#10;&#10;Description generated with very high confidence">
            <a:extLst>
              <a:ext uri="{FF2B5EF4-FFF2-40B4-BE49-F238E27FC236}">
                <a16:creationId xmlns:a16="http://schemas.microsoft.com/office/drawing/2014/main" id="{C9932529-1570-4A39-A107-8D1605B12854}"/>
              </a:ext>
            </a:extLst>
          </p:cNvPr>
          <p:cNvPicPr>
            <a:picLocks noChangeAspect="1"/>
          </p:cNvPicPr>
          <p:nvPr/>
        </p:nvPicPr>
        <p:blipFill rotWithShape="1">
          <a:blip r:embed="rId6"/>
          <a:srcRect t="711" r="1223"/>
          <a:stretch/>
        </p:blipFill>
        <p:spPr>
          <a:xfrm>
            <a:off x="2780818" y="1738466"/>
            <a:ext cx="3374176" cy="2303760"/>
          </a:xfrm>
          <a:prstGeom prst="rect">
            <a:avLst/>
          </a:prstGeom>
        </p:spPr>
      </p:pic>
    </p:spTree>
    <p:extLst>
      <p:ext uri="{BB962C8B-B14F-4D97-AF65-F5344CB8AC3E}">
        <p14:creationId xmlns:p14="http://schemas.microsoft.com/office/powerpoint/2010/main" val="1624620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8">
            <a:extLst>
              <a:ext uri="{FF2B5EF4-FFF2-40B4-BE49-F238E27FC236}">
                <a16:creationId xmlns:a16="http://schemas.microsoft.com/office/drawing/2014/main" id="{715FDB2C-2008-CD4E-847E-B650EEE3DBEF}"/>
              </a:ext>
            </a:extLst>
          </p:cNvPr>
          <p:cNvSpPr txBox="1"/>
          <p:nvPr/>
        </p:nvSpPr>
        <p:spPr>
          <a:xfrm>
            <a:off x="369458" y="738464"/>
            <a:ext cx="87077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Data Summary: Proposal &amp; Award Data Set – College of Engineering</a:t>
            </a:r>
            <a:endParaRPr lang="en-US"/>
          </a:p>
        </p:txBody>
      </p:sp>
      <p:pic>
        <p:nvPicPr>
          <p:cNvPr id="2" name="Picture 3" descr="A screenshot of a cell phone&#10;&#10;Description generated with very high confidence">
            <a:extLst>
              <a:ext uri="{FF2B5EF4-FFF2-40B4-BE49-F238E27FC236}">
                <a16:creationId xmlns:a16="http://schemas.microsoft.com/office/drawing/2014/main" id="{DCE1E085-58C7-4346-B603-CFD17C84ADB5}"/>
              </a:ext>
            </a:extLst>
          </p:cNvPr>
          <p:cNvPicPr>
            <a:picLocks noChangeAspect="1"/>
          </p:cNvPicPr>
          <p:nvPr/>
        </p:nvPicPr>
        <p:blipFill rotWithShape="1">
          <a:blip r:embed="rId3"/>
          <a:srcRect r="766" b="2107"/>
          <a:stretch/>
        </p:blipFill>
        <p:spPr>
          <a:xfrm>
            <a:off x="234387" y="3200047"/>
            <a:ext cx="2722173" cy="1356714"/>
          </a:xfrm>
          <a:prstGeom prst="rect">
            <a:avLst/>
          </a:prstGeom>
        </p:spPr>
      </p:pic>
      <p:pic>
        <p:nvPicPr>
          <p:cNvPr id="6" name="Picture 6" descr="A screenshot of a cell phone&#10;&#10;Description generated with high confidence">
            <a:extLst>
              <a:ext uri="{FF2B5EF4-FFF2-40B4-BE49-F238E27FC236}">
                <a16:creationId xmlns:a16="http://schemas.microsoft.com/office/drawing/2014/main" id="{192ED603-9A4A-480A-A0AB-E71AFEBBCFBB}"/>
              </a:ext>
            </a:extLst>
          </p:cNvPr>
          <p:cNvPicPr>
            <a:picLocks noChangeAspect="1"/>
          </p:cNvPicPr>
          <p:nvPr/>
        </p:nvPicPr>
        <p:blipFill rotWithShape="1">
          <a:blip r:embed="rId4"/>
          <a:srcRect l="879" t="1463" r="1399" b="1092"/>
          <a:stretch/>
        </p:blipFill>
        <p:spPr>
          <a:xfrm>
            <a:off x="6248400" y="1318455"/>
            <a:ext cx="2680677" cy="3411416"/>
          </a:xfrm>
          <a:prstGeom prst="rect">
            <a:avLst/>
          </a:prstGeom>
        </p:spPr>
      </p:pic>
      <p:pic>
        <p:nvPicPr>
          <p:cNvPr id="13" name="Picture 13" descr="A screenshot of a cell phone&#10;&#10;Description generated with high confidence">
            <a:extLst>
              <a:ext uri="{FF2B5EF4-FFF2-40B4-BE49-F238E27FC236}">
                <a16:creationId xmlns:a16="http://schemas.microsoft.com/office/drawing/2014/main" id="{BA8CBA88-9A3F-443E-BDE7-ABF886C93E64}"/>
              </a:ext>
            </a:extLst>
          </p:cNvPr>
          <p:cNvPicPr>
            <a:picLocks noChangeAspect="1"/>
          </p:cNvPicPr>
          <p:nvPr/>
        </p:nvPicPr>
        <p:blipFill rotWithShape="1">
          <a:blip r:embed="rId5"/>
          <a:srcRect l="4923" t="2216" r="7384" b="7078"/>
          <a:stretch/>
        </p:blipFill>
        <p:spPr>
          <a:xfrm>
            <a:off x="234387" y="1422095"/>
            <a:ext cx="2476003" cy="1542009"/>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8F82B658-460B-4906-88F1-02ECDF30B9FA}"/>
              </a:ext>
            </a:extLst>
          </p:cNvPr>
          <p:cNvPicPr>
            <a:picLocks noChangeAspect="1"/>
          </p:cNvPicPr>
          <p:nvPr/>
        </p:nvPicPr>
        <p:blipFill rotWithShape="1">
          <a:blip r:embed="rId6"/>
          <a:srcRect l="1006" t="2014" r="1277" b="3039"/>
          <a:stretch/>
        </p:blipFill>
        <p:spPr>
          <a:xfrm>
            <a:off x="2815389" y="1465957"/>
            <a:ext cx="3359217" cy="2547778"/>
          </a:xfrm>
          <a:prstGeom prst="rect">
            <a:avLst/>
          </a:prstGeom>
        </p:spPr>
      </p:pic>
    </p:spTree>
    <p:extLst>
      <p:ext uri="{BB962C8B-B14F-4D97-AF65-F5344CB8AC3E}">
        <p14:creationId xmlns:p14="http://schemas.microsoft.com/office/powerpoint/2010/main" val="2892473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8">
            <a:extLst>
              <a:ext uri="{FF2B5EF4-FFF2-40B4-BE49-F238E27FC236}">
                <a16:creationId xmlns:a16="http://schemas.microsoft.com/office/drawing/2014/main" id="{715FDB2C-2008-CD4E-847E-B650EEE3DBEF}"/>
              </a:ext>
            </a:extLst>
          </p:cNvPr>
          <p:cNvSpPr txBox="1"/>
          <p:nvPr/>
        </p:nvSpPr>
        <p:spPr>
          <a:xfrm>
            <a:off x="369458" y="738464"/>
            <a:ext cx="8721161" cy="4135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Data Summary: Proposal &amp; Award Data Set – College Art and Science</a:t>
            </a:r>
          </a:p>
        </p:txBody>
      </p:sp>
      <p:pic>
        <p:nvPicPr>
          <p:cNvPr id="3" name="Picture 3" descr="A screenshot of a cell phone&#10;&#10;Description generated with high confidence">
            <a:extLst>
              <a:ext uri="{FF2B5EF4-FFF2-40B4-BE49-F238E27FC236}">
                <a16:creationId xmlns:a16="http://schemas.microsoft.com/office/drawing/2014/main" id="{69B10E02-994C-4D8E-8019-A6238017DD8A}"/>
              </a:ext>
            </a:extLst>
          </p:cNvPr>
          <p:cNvPicPr>
            <a:picLocks noChangeAspect="1"/>
          </p:cNvPicPr>
          <p:nvPr/>
        </p:nvPicPr>
        <p:blipFill rotWithShape="1">
          <a:blip r:embed="rId3"/>
          <a:srcRect t="2039" r="850" b="1"/>
          <a:stretch/>
        </p:blipFill>
        <p:spPr>
          <a:xfrm>
            <a:off x="371836" y="3402767"/>
            <a:ext cx="2719885" cy="1331684"/>
          </a:xfrm>
          <a:prstGeom prst="rect">
            <a:avLst/>
          </a:prstGeom>
        </p:spPr>
      </p:pic>
      <p:pic>
        <p:nvPicPr>
          <p:cNvPr id="5" name="Picture 6" descr="A screenshot of a cell phone&#10;&#10;Description generated with high confidence">
            <a:extLst>
              <a:ext uri="{FF2B5EF4-FFF2-40B4-BE49-F238E27FC236}">
                <a16:creationId xmlns:a16="http://schemas.microsoft.com/office/drawing/2014/main" id="{F7F3FDD6-EED6-4C71-AE62-72BE7D9F328B}"/>
              </a:ext>
            </a:extLst>
          </p:cNvPr>
          <p:cNvPicPr>
            <a:picLocks noChangeAspect="1"/>
          </p:cNvPicPr>
          <p:nvPr/>
        </p:nvPicPr>
        <p:blipFill>
          <a:blip r:embed="rId4"/>
          <a:stretch>
            <a:fillRect/>
          </a:stretch>
        </p:blipFill>
        <p:spPr>
          <a:xfrm>
            <a:off x="6318330" y="1211880"/>
            <a:ext cx="2743200" cy="3486561"/>
          </a:xfrm>
          <a:prstGeom prst="rect">
            <a:avLst/>
          </a:prstGeom>
        </p:spPr>
      </p:pic>
      <p:pic>
        <p:nvPicPr>
          <p:cNvPr id="8" name="Picture 8" descr="A close up of a logo&#10;&#10;Description generated with high confidence">
            <a:extLst>
              <a:ext uri="{FF2B5EF4-FFF2-40B4-BE49-F238E27FC236}">
                <a16:creationId xmlns:a16="http://schemas.microsoft.com/office/drawing/2014/main" id="{825AF326-4C2D-4C2C-BD67-2940BDB01ED0}"/>
              </a:ext>
            </a:extLst>
          </p:cNvPr>
          <p:cNvPicPr>
            <a:picLocks noChangeAspect="1"/>
          </p:cNvPicPr>
          <p:nvPr/>
        </p:nvPicPr>
        <p:blipFill>
          <a:blip r:embed="rId5"/>
          <a:stretch>
            <a:fillRect/>
          </a:stretch>
        </p:blipFill>
        <p:spPr>
          <a:xfrm>
            <a:off x="248856" y="1361179"/>
            <a:ext cx="2743200" cy="1799003"/>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D19800E6-8CAA-4031-A119-4A3B4ED8B4C9}"/>
              </a:ext>
            </a:extLst>
          </p:cNvPr>
          <p:cNvPicPr>
            <a:picLocks noChangeAspect="1"/>
          </p:cNvPicPr>
          <p:nvPr/>
        </p:nvPicPr>
        <p:blipFill rotWithShape="1">
          <a:blip r:embed="rId6"/>
          <a:srcRect l="1445" r="1369" b="2320"/>
          <a:stretch/>
        </p:blipFill>
        <p:spPr>
          <a:xfrm>
            <a:off x="2953062" y="1952624"/>
            <a:ext cx="3312827" cy="2293027"/>
          </a:xfrm>
          <a:prstGeom prst="rect">
            <a:avLst/>
          </a:prstGeom>
        </p:spPr>
      </p:pic>
    </p:spTree>
    <p:extLst>
      <p:ext uri="{BB962C8B-B14F-4D97-AF65-F5344CB8AC3E}">
        <p14:creationId xmlns:p14="http://schemas.microsoft.com/office/powerpoint/2010/main" val="3384374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793246" y="1505184"/>
            <a:ext cx="7688100" cy="2133131"/>
          </a:xfrm>
        </p:spPr>
        <p:txBody>
          <a:bodyPr/>
          <a:lstStyle/>
          <a:p>
            <a:pPr algn="ctr"/>
            <a:r>
              <a:rPr lang="en" altLang="zh-CN" sz="4000"/>
              <a:t>Expenditures</a:t>
            </a:r>
            <a:br>
              <a:rPr lang="en-US" sz="4000">
                <a:latin typeface="+mj-lt"/>
              </a:rPr>
            </a:br>
            <a:br>
              <a:rPr lang="en-US" sz="4000">
                <a:latin typeface="+mj-lt"/>
              </a:rPr>
            </a:br>
            <a:endParaRPr lang="en-US" sz="4000">
              <a:latin typeface="+mj-lt"/>
            </a:endParaRPr>
          </a:p>
        </p:txBody>
      </p:sp>
    </p:spTree>
    <p:extLst>
      <p:ext uri="{BB962C8B-B14F-4D97-AF65-F5344CB8AC3E}">
        <p14:creationId xmlns:p14="http://schemas.microsoft.com/office/powerpoint/2010/main" val="349321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8">
            <a:extLst>
              <a:ext uri="{FF2B5EF4-FFF2-40B4-BE49-F238E27FC236}">
                <a16:creationId xmlns:a16="http://schemas.microsoft.com/office/drawing/2014/main" id="{715FDB2C-2008-CD4E-847E-B650EEE3DBEF}"/>
              </a:ext>
            </a:extLst>
          </p:cNvPr>
          <p:cNvSpPr txBox="1"/>
          <p:nvPr/>
        </p:nvSpPr>
        <p:spPr>
          <a:xfrm>
            <a:off x="369458" y="738464"/>
            <a:ext cx="85775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Expenditure Data Summary</a:t>
            </a:r>
          </a:p>
        </p:txBody>
      </p:sp>
      <p:sp>
        <p:nvSpPr>
          <p:cNvPr id="7" name="TextBox 6">
            <a:extLst>
              <a:ext uri="{FF2B5EF4-FFF2-40B4-BE49-F238E27FC236}">
                <a16:creationId xmlns:a16="http://schemas.microsoft.com/office/drawing/2014/main" id="{12BEDED1-25F7-427B-BDEF-11C54AE34D57}"/>
              </a:ext>
            </a:extLst>
          </p:cNvPr>
          <p:cNvSpPr txBox="1"/>
          <p:nvPr/>
        </p:nvSpPr>
        <p:spPr>
          <a:xfrm>
            <a:off x="5348950" y="1626966"/>
            <a:ext cx="330023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Total Expenditure as well as Total Obligated amount increased in recent fiscal years. </a:t>
            </a:r>
          </a:p>
          <a:p>
            <a:pPr marL="285750" indent="-285750">
              <a:buChar char="•"/>
            </a:pPr>
            <a:r>
              <a:rPr lang="en-US" dirty="0"/>
              <a:t>In year of 2018, a peak occurred with total expenditure of $127 million and total obligated amount of $153 million</a:t>
            </a:r>
          </a:p>
        </p:txBody>
      </p:sp>
      <p:pic>
        <p:nvPicPr>
          <p:cNvPr id="2" name="Picture 2">
            <a:extLst>
              <a:ext uri="{FF2B5EF4-FFF2-40B4-BE49-F238E27FC236}">
                <a16:creationId xmlns:a16="http://schemas.microsoft.com/office/drawing/2014/main" id="{96D52E8C-210E-47D3-B839-0BA41418CE98}"/>
              </a:ext>
            </a:extLst>
          </p:cNvPr>
          <p:cNvPicPr>
            <a:picLocks noChangeAspect="1"/>
          </p:cNvPicPr>
          <p:nvPr/>
        </p:nvPicPr>
        <p:blipFill>
          <a:blip r:embed="rId3"/>
          <a:stretch>
            <a:fillRect/>
          </a:stretch>
        </p:blipFill>
        <p:spPr>
          <a:xfrm>
            <a:off x="371837" y="1235954"/>
            <a:ext cx="4971326" cy="3532456"/>
          </a:xfrm>
          <a:prstGeom prst="rect">
            <a:avLst/>
          </a:prstGeom>
        </p:spPr>
      </p:pic>
    </p:spTree>
    <p:extLst>
      <p:ext uri="{BB962C8B-B14F-4D97-AF65-F5344CB8AC3E}">
        <p14:creationId xmlns:p14="http://schemas.microsoft.com/office/powerpoint/2010/main" val="1951418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8">
            <a:extLst>
              <a:ext uri="{FF2B5EF4-FFF2-40B4-BE49-F238E27FC236}">
                <a16:creationId xmlns:a16="http://schemas.microsoft.com/office/drawing/2014/main" id="{715FDB2C-2008-CD4E-847E-B650EEE3DBEF}"/>
              </a:ext>
            </a:extLst>
          </p:cNvPr>
          <p:cNvSpPr txBox="1"/>
          <p:nvPr/>
        </p:nvSpPr>
        <p:spPr>
          <a:xfrm>
            <a:off x="369458" y="738464"/>
            <a:ext cx="85775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Expenditure Data Summary</a:t>
            </a:r>
          </a:p>
        </p:txBody>
      </p:sp>
      <p:sp>
        <p:nvSpPr>
          <p:cNvPr id="7" name="TextBox 6">
            <a:extLst>
              <a:ext uri="{FF2B5EF4-FFF2-40B4-BE49-F238E27FC236}">
                <a16:creationId xmlns:a16="http://schemas.microsoft.com/office/drawing/2014/main" id="{12BEDED1-25F7-427B-BDEF-11C54AE34D57}"/>
              </a:ext>
            </a:extLst>
          </p:cNvPr>
          <p:cNvSpPr txBox="1"/>
          <p:nvPr/>
        </p:nvSpPr>
        <p:spPr>
          <a:xfrm>
            <a:off x="5378053" y="1507095"/>
            <a:ext cx="330023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The graph shows the top five colleges by total expenditure.</a:t>
            </a:r>
          </a:p>
          <a:p>
            <a:endParaRPr lang="en-US"/>
          </a:p>
          <a:p>
            <a:pPr marL="285750" indent="-285750">
              <a:buChar char="•"/>
            </a:pPr>
            <a:r>
              <a:rPr lang="en-US" dirty="0"/>
              <a:t>College of Medicine has the most expenditures over the years.</a:t>
            </a:r>
          </a:p>
        </p:txBody>
      </p:sp>
      <p:pic>
        <p:nvPicPr>
          <p:cNvPr id="6" name="Picture 8">
            <a:extLst>
              <a:ext uri="{FF2B5EF4-FFF2-40B4-BE49-F238E27FC236}">
                <a16:creationId xmlns:a16="http://schemas.microsoft.com/office/drawing/2014/main" id="{617EC3B7-E7E6-4F90-B88E-730B63E8D378}"/>
              </a:ext>
            </a:extLst>
          </p:cNvPr>
          <p:cNvPicPr>
            <a:picLocks noChangeAspect="1"/>
          </p:cNvPicPr>
          <p:nvPr/>
        </p:nvPicPr>
        <p:blipFill>
          <a:blip r:embed="rId3"/>
          <a:stretch>
            <a:fillRect/>
          </a:stretch>
        </p:blipFill>
        <p:spPr>
          <a:xfrm>
            <a:off x="1666754" y="1156506"/>
            <a:ext cx="3502789" cy="3749227"/>
          </a:xfrm>
          <a:prstGeom prst="rect">
            <a:avLst/>
          </a:prstGeom>
        </p:spPr>
      </p:pic>
      <p:sp>
        <p:nvSpPr>
          <p:cNvPr id="11" name="TextBox 10">
            <a:extLst>
              <a:ext uri="{FF2B5EF4-FFF2-40B4-BE49-F238E27FC236}">
                <a16:creationId xmlns:a16="http://schemas.microsoft.com/office/drawing/2014/main" id="{D8BD085B-EC50-4092-8D00-12B76932D84E}"/>
              </a:ext>
            </a:extLst>
          </p:cNvPr>
          <p:cNvSpPr txBox="1"/>
          <p:nvPr/>
        </p:nvSpPr>
        <p:spPr>
          <a:xfrm>
            <a:off x="5808034" y="3084878"/>
            <a:ext cx="95201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Other Offices</a:t>
            </a:r>
          </a:p>
        </p:txBody>
      </p:sp>
      <p:sp>
        <p:nvSpPr>
          <p:cNvPr id="12" name="Rectangle 11">
            <a:extLst>
              <a:ext uri="{FF2B5EF4-FFF2-40B4-BE49-F238E27FC236}">
                <a16:creationId xmlns:a16="http://schemas.microsoft.com/office/drawing/2014/main" id="{B1684E65-6AE0-4B08-B234-78D3BDFC2179}"/>
              </a:ext>
            </a:extLst>
          </p:cNvPr>
          <p:cNvSpPr/>
          <p:nvPr/>
        </p:nvSpPr>
        <p:spPr>
          <a:xfrm>
            <a:off x="5378053" y="3487910"/>
            <a:ext cx="158157" cy="172536"/>
          </a:xfrm>
          <a:prstGeom prst="rect">
            <a:avLst/>
          </a:prstGeom>
          <a:solidFill>
            <a:srgbClr val="01B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C3FC86-DBE8-40FE-A498-B6BA08C0D9F3}"/>
              </a:ext>
            </a:extLst>
          </p:cNvPr>
          <p:cNvSpPr/>
          <p:nvPr/>
        </p:nvSpPr>
        <p:spPr>
          <a:xfrm>
            <a:off x="5378053" y="3111869"/>
            <a:ext cx="158157" cy="172536"/>
          </a:xfrm>
          <a:prstGeom prst="rect">
            <a:avLst/>
          </a:prstGeom>
          <a:solidFill>
            <a:srgbClr val="5F6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4E985C-4FBE-490E-B702-7E83ED10D553}"/>
              </a:ext>
            </a:extLst>
          </p:cNvPr>
          <p:cNvSpPr/>
          <p:nvPr/>
        </p:nvSpPr>
        <p:spPr>
          <a:xfrm>
            <a:off x="5378053" y="3301508"/>
            <a:ext cx="158157" cy="172536"/>
          </a:xfrm>
          <a:prstGeom prst="rect">
            <a:avLst/>
          </a:prstGeom>
          <a:solidFill>
            <a:srgbClr val="F2C8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23217A-BF8A-43E5-BE29-11C09A343378}"/>
              </a:ext>
            </a:extLst>
          </p:cNvPr>
          <p:cNvSpPr/>
          <p:nvPr/>
        </p:nvSpPr>
        <p:spPr>
          <a:xfrm>
            <a:off x="5378053" y="3674425"/>
            <a:ext cx="158157" cy="172536"/>
          </a:xfrm>
          <a:prstGeom prst="rect">
            <a:avLst/>
          </a:prstGeom>
          <a:solidFill>
            <a:srgbClr val="374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A802C5-AD76-4B85-BD9A-2AC4BE8A43AC}"/>
              </a:ext>
            </a:extLst>
          </p:cNvPr>
          <p:cNvSpPr/>
          <p:nvPr/>
        </p:nvSpPr>
        <p:spPr>
          <a:xfrm>
            <a:off x="5378368" y="3860940"/>
            <a:ext cx="158157" cy="172536"/>
          </a:xfrm>
          <a:prstGeom prst="rect">
            <a:avLst/>
          </a:prstGeom>
          <a:solidFill>
            <a:srgbClr val="FD62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194D20E-0752-46BC-A6B6-5BB292EF91DB}"/>
              </a:ext>
            </a:extLst>
          </p:cNvPr>
          <p:cNvSpPr txBox="1"/>
          <p:nvPr/>
        </p:nvSpPr>
        <p:spPr>
          <a:xfrm>
            <a:off x="5808034" y="3265016"/>
            <a:ext cx="166921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School of Public Health</a:t>
            </a:r>
          </a:p>
        </p:txBody>
      </p:sp>
      <p:sp>
        <p:nvSpPr>
          <p:cNvPr id="16" name="TextBox 15">
            <a:extLst>
              <a:ext uri="{FF2B5EF4-FFF2-40B4-BE49-F238E27FC236}">
                <a16:creationId xmlns:a16="http://schemas.microsoft.com/office/drawing/2014/main" id="{C4B5E385-E18A-4FC7-BD4B-7DFDBE627C7C}"/>
              </a:ext>
            </a:extLst>
          </p:cNvPr>
          <p:cNvSpPr txBox="1"/>
          <p:nvPr/>
        </p:nvSpPr>
        <p:spPr>
          <a:xfrm>
            <a:off x="5808350" y="3452614"/>
            <a:ext cx="149970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College of Medicine</a:t>
            </a:r>
          </a:p>
        </p:txBody>
      </p:sp>
      <p:sp>
        <p:nvSpPr>
          <p:cNvPr id="17" name="TextBox 16">
            <a:extLst>
              <a:ext uri="{FF2B5EF4-FFF2-40B4-BE49-F238E27FC236}">
                <a16:creationId xmlns:a16="http://schemas.microsoft.com/office/drawing/2014/main" id="{672066B7-C0C9-4758-89A9-F4EF25018580}"/>
              </a:ext>
            </a:extLst>
          </p:cNvPr>
          <p:cNvSpPr txBox="1"/>
          <p:nvPr/>
        </p:nvSpPr>
        <p:spPr>
          <a:xfrm>
            <a:off x="5808034" y="3636405"/>
            <a:ext cx="166921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College of Engineering</a:t>
            </a:r>
          </a:p>
        </p:txBody>
      </p:sp>
      <p:sp>
        <p:nvSpPr>
          <p:cNvPr id="18" name="TextBox 17">
            <a:extLst>
              <a:ext uri="{FF2B5EF4-FFF2-40B4-BE49-F238E27FC236}">
                <a16:creationId xmlns:a16="http://schemas.microsoft.com/office/drawing/2014/main" id="{6663DD22-2699-4F8C-B217-545E05D0C51B}"/>
              </a:ext>
            </a:extLst>
          </p:cNvPr>
          <p:cNvSpPr txBox="1"/>
          <p:nvPr/>
        </p:nvSpPr>
        <p:spPr>
          <a:xfrm>
            <a:off x="5808349" y="3806541"/>
            <a:ext cx="188546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College of Art and Science</a:t>
            </a:r>
          </a:p>
        </p:txBody>
      </p:sp>
    </p:spTree>
    <p:extLst>
      <p:ext uri="{BB962C8B-B14F-4D97-AF65-F5344CB8AC3E}">
        <p14:creationId xmlns:p14="http://schemas.microsoft.com/office/powerpoint/2010/main" val="1302995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9"/>
          <p:cNvSpPr txBox="1">
            <a:spLocks noGrp="1"/>
          </p:cNvSpPr>
          <p:nvPr>
            <p:ph type="title"/>
          </p:nvPr>
        </p:nvSpPr>
        <p:spPr>
          <a:xfrm>
            <a:off x="729450" y="65617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Challenge</a:t>
            </a:r>
            <a:endParaRPr/>
          </a:p>
        </p:txBody>
      </p:sp>
      <p:sp>
        <p:nvSpPr>
          <p:cNvPr id="692" name="Google Shape;692;p69"/>
          <p:cNvSpPr txBox="1">
            <a:spLocks noGrp="1"/>
          </p:cNvSpPr>
          <p:nvPr>
            <p:ph type="body" idx="1"/>
          </p:nvPr>
        </p:nvSpPr>
        <p:spPr>
          <a:xfrm>
            <a:off x="580822" y="1639245"/>
            <a:ext cx="8119714" cy="1551925"/>
          </a:xfrm>
          <a:prstGeom prst="rect">
            <a:avLst/>
          </a:prstGeom>
        </p:spPr>
        <p:txBody>
          <a:bodyPr spcFirstLastPara="1" wrap="square" lIns="91425" tIns="91425" rIns="91425" bIns="91425" anchor="t" anchorCtr="0">
            <a:noAutofit/>
          </a:bodyPr>
          <a:lstStyle/>
          <a:p>
            <a:pPr marL="0" lvl="0" indent="0">
              <a:spcAft>
                <a:spcPts val="1600"/>
              </a:spcAft>
              <a:buNone/>
            </a:pPr>
            <a:r>
              <a:rPr lang="en-US" sz="2000">
                <a:solidFill>
                  <a:schemeClr val="accent1">
                    <a:lumMod val="75000"/>
                  </a:schemeClr>
                </a:solidFill>
              </a:rPr>
              <a:t>To develop forecasting models for research awards and annual expenditures for the Office of Research.</a:t>
            </a:r>
          </a:p>
          <a:p>
            <a:pPr marL="0" lvl="0" indent="0">
              <a:spcAft>
                <a:spcPts val="1600"/>
              </a:spcAft>
              <a:buNone/>
            </a:pPr>
            <a:endParaRPr lang="en-US" sz="1800">
              <a:solidFill>
                <a:srgbClr val="0B5394"/>
              </a:solidFill>
            </a:endParaRPr>
          </a:p>
        </p:txBody>
      </p:sp>
      <p:pic>
        <p:nvPicPr>
          <p:cNvPr id="693" name="Google Shape;693;p69"/>
          <p:cNvPicPr preferRelativeResize="0"/>
          <p:nvPr/>
        </p:nvPicPr>
        <p:blipFill rotWithShape="1">
          <a:blip r:embed="rId3">
            <a:alphaModFix amt="51000"/>
          </a:blip>
          <a:srcRect t="34286" b="35237"/>
          <a:stretch/>
        </p:blipFill>
        <p:spPr>
          <a:xfrm>
            <a:off x="0" y="3757667"/>
            <a:ext cx="9144000" cy="1426001"/>
          </a:xfrm>
          <a:prstGeom prst="rect">
            <a:avLst/>
          </a:prstGeom>
          <a:noFill/>
          <a:ln>
            <a:noFill/>
          </a:ln>
        </p:spPr>
      </p:pic>
      <p:grpSp>
        <p:nvGrpSpPr>
          <p:cNvPr id="9" name="Google Shape;974;p94">
            <a:extLst>
              <a:ext uri="{FF2B5EF4-FFF2-40B4-BE49-F238E27FC236}">
                <a16:creationId xmlns:a16="http://schemas.microsoft.com/office/drawing/2014/main" id="{6A75F01C-433E-48DA-98C7-BF95B3F78BFA}"/>
              </a:ext>
            </a:extLst>
          </p:cNvPr>
          <p:cNvGrpSpPr/>
          <p:nvPr/>
        </p:nvGrpSpPr>
        <p:grpSpPr>
          <a:xfrm>
            <a:off x="1258476" y="2570235"/>
            <a:ext cx="2128719" cy="1855419"/>
            <a:chOff x="5015934" y="2013870"/>
            <a:chExt cx="3481384" cy="1569600"/>
          </a:xfrm>
        </p:grpSpPr>
        <p:sp>
          <p:nvSpPr>
            <p:cNvPr id="10" name="Google Shape;975;p94">
              <a:extLst>
                <a:ext uri="{FF2B5EF4-FFF2-40B4-BE49-F238E27FC236}">
                  <a16:creationId xmlns:a16="http://schemas.microsoft.com/office/drawing/2014/main" id="{496B69CE-4D94-4452-9224-504F168EE276}"/>
                </a:ext>
              </a:extLst>
            </p:cNvPr>
            <p:cNvSpPr/>
            <p:nvPr/>
          </p:nvSpPr>
          <p:spPr>
            <a:xfrm>
              <a:off x="5015934" y="2013870"/>
              <a:ext cx="3351000" cy="1569600"/>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977;p94">
              <a:extLst>
                <a:ext uri="{FF2B5EF4-FFF2-40B4-BE49-F238E27FC236}">
                  <a16:creationId xmlns:a16="http://schemas.microsoft.com/office/drawing/2014/main" id="{131F3457-DB87-4181-BB2E-C1517E30AC5E}"/>
                </a:ext>
              </a:extLst>
            </p:cNvPr>
            <p:cNvSpPr txBox="1"/>
            <p:nvPr/>
          </p:nvSpPr>
          <p:spPr>
            <a:xfrm>
              <a:off x="5146318" y="2563038"/>
              <a:ext cx="3351000" cy="608432"/>
            </a:xfrm>
            <a:prstGeom prst="rect">
              <a:avLst/>
            </a:prstGeom>
            <a:noFill/>
            <a:ln>
              <a:noFill/>
            </a:ln>
          </p:spPr>
          <p:txBody>
            <a:bodyPr spcFirstLastPara="1" wrap="square" lIns="91425" tIns="91425" rIns="91425" bIns="91425" anchor="t" anchorCtr="0">
              <a:noAutofit/>
            </a:bodyPr>
            <a:lstStyle/>
            <a:p>
              <a:r>
                <a:rPr lang="en-US" b="1">
                  <a:solidFill>
                    <a:schemeClr val="bg1"/>
                  </a:solidFill>
                  <a:latin typeface="Lato"/>
                  <a:sym typeface="Lato"/>
                </a:rPr>
                <a:t>What is our ‘hit’ rate?</a:t>
              </a:r>
            </a:p>
          </p:txBody>
        </p:sp>
      </p:grpSp>
      <p:grpSp>
        <p:nvGrpSpPr>
          <p:cNvPr id="5" name="Google Shape;974;p94">
            <a:extLst>
              <a:ext uri="{FF2B5EF4-FFF2-40B4-BE49-F238E27FC236}">
                <a16:creationId xmlns:a16="http://schemas.microsoft.com/office/drawing/2014/main" id="{445F58D3-9C1E-45FD-BF5C-1EB7342F5607}"/>
              </a:ext>
            </a:extLst>
          </p:cNvPr>
          <p:cNvGrpSpPr/>
          <p:nvPr/>
        </p:nvGrpSpPr>
        <p:grpSpPr>
          <a:xfrm>
            <a:off x="5539669" y="2570235"/>
            <a:ext cx="2048995" cy="1855419"/>
            <a:chOff x="5015934" y="2013870"/>
            <a:chExt cx="3351000" cy="1569600"/>
          </a:xfrm>
        </p:grpSpPr>
        <p:sp>
          <p:nvSpPr>
            <p:cNvPr id="6" name="Google Shape;975;p94">
              <a:extLst>
                <a:ext uri="{FF2B5EF4-FFF2-40B4-BE49-F238E27FC236}">
                  <a16:creationId xmlns:a16="http://schemas.microsoft.com/office/drawing/2014/main" id="{2EFF9DB5-27B2-4943-8850-A6922F86D9CE}"/>
                </a:ext>
              </a:extLst>
            </p:cNvPr>
            <p:cNvSpPr/>
            <p:nvPr/>
          </p:nvSpPr>
          <p:spPr>
            <a:xfrm>
              <a:off x="5015934" y="2013870"/>
              <a:ext cx="3351000" cy="1569600"/>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77;p94">
              <a:extLst>
                <a:ext uri="{FF2B5EF4-FFF2-40B4-BE49-F238E27FC236}">
                  <a16:creationId xmlns:a16="http://schemas.microsoft.com/office/drawing/2014/main" id="{6D32340A-5214-43DA-A615-38162C8FE105}"/>
                </a:ext>
              </a:extLst>
            </p:cNvPr>
            <p:cNvSpPr txBox="1"/>
            <p:nvPr/>
          </p:nvSpPr>
          <p:spPr>
            <a:xfrm>
              <a:off x="5308877" y="2258823"/>
              <a:ext cx="2797289" cy="1085613"/>
            </a:xfrm>
            <a:prstGeom prst="rect">
              <a:avLst/>
            </a:prstGeom>
            <a:noFill/>
            <a:ln>
              <a:noFill/>
            </a:ln>
          </p:spPr>
          <p:txBody>
            <a:bodyPr spcFirstLastPara="1" wrap="square" lIns="91425" tIns="91425" rIns="91425" bIns="91425" anchor="t" anchorCtr="0">
              <a:noAutofit/>
            </a:bodyPr>
            <a:lstStyle/>
            <a:p>
              <a:r>
                <a:rPr lang="en-US" b="1">
                  <a:solidFill>
                    <a:schemeClr val="bg1"/>
                  </a:solidFill>
                  <a:latin typeface="Lato"/>
                </a:rPr>
                <a:t>What is the 5-year research funding</a:t>
              </a:r>
            </a:p>
            <a:p>
              <a:r>
                <a:rPr lang="en-US" b="1">
                  <a:solidFill>
                    <a:schemeClr val="bg1"/>
                  </a:solidFill>
                  <a:latin typeface="Lato"/>
                </a:rPr>
                <a:t> and expenditure outlook for the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8">
            <a:extLst>
              <a:ext uri="{FF2B5EF4-FFF2-40B4-BE49-F238E27FC236}">
                <a16:creationId xmlns:a16="http://schemas.microsoft.com/office/drawing/2014/main" id="{715FDB2C-2008-CD4E-847E-B650EEE3DBEF}"/>
              </a:ext>
            </a:extLst>
          </p:cNvPr>
          <p:cNvSpPr txBox="1"/>
          <p:nvPr/>
        </p:nvSpPr>
        <p:spPr>
          <a:xfrm>
            <a:off x="369458" y="738464"/>
            <a:ext cx="85775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mj-lt"/>
              </a:rPr>
              <a:t>Expenditure Data Summary</a:t>
            </a:r>
          </a:p>
        </p:txBody>
      </p:sp>
      <p:pic>
        <p:nvPicPr>
          <p:cNvPr id="3" name="Picture 2">
            <a:extLst>
              <a:ext uri="{FF2B5EF4-FFF2-40B4-BE49-F238E27FC236}">
                <a16:creationId xmlns:a16="http://schemas.microsoft.com/office/drawing/2014/main" id="{8142AA2C-0C84-4198-9CDC-C1D9284D10A6}"/>
              </a:ext>
            </a:extLst>
          </p:cNvPr>
          <p:cNvPicPr>
            <a:picLocks noChangeAspect="1"/>
          </p:cNvPicPr>
          <p:nvPr/>
        </p:nvPicPr>
        <p:blipFill rotWithShape="1">
          <a:blip r:embed="rId3"/>
          <a:srcRect t="478" r="1643"/>
          <a:stretch/>
        </p:blipFill>
        <p:spPr>
          <a:xfrm>
            <a:off x="625656" y="1613324"/>
            <a:ext cx="2644868" cy="3343658"/>
          </a:xfrm>
          <a:prstGeom prst="rect">
            <a:avLst/>
          </a:prstGeom>
        </p:spPr>
      </p:pic>
      <p:pic>
        <p:nvPicPr>
          <p:cNvPr id="4" name="Picture 3">
            <a:extLst>
              <a:ext uri="{FF2B5EF4-FFF2-40B4-BE49-F238E27FC236}">
                <a16:creationId xmlns:a16="http://schemas.microsoft.com/office/drawing/2014/main" id="{D9CEDFBA-F54A-4BD2-998B-FC8C2FAB9588}"/>
              </a:ext>
            </a:extLst>
          </p:cNvPr>
          <p:cNvPicPr>
            <a:picLocks noChangeAspect="1"/>
          </p:cNvPicPr>
          <p:nvPr/>
        </p:nvPicPr>
        <p:blipFill rotWithShape="1">
          <a:blip r:embed="rId4"/>
          <a:srcRect l="1183" r="-1"/>
          <a:stretch/>
        </p:blipFill>
        <p:spPr>
          <a:xfrm>
            <a:off x="3346515" y="1613324"/>
            <a:ext cx="2657232" cy="3343658"/>
          </a:xfrm>
          <a:prstGeom prst="rect">
            <a:avLst/>
          </a:prstGeom>
        </p:spPr>
      </p:pic>
      <p:pic>
        <p:nvPicPr>
          <p:cNvPr id="5" name="Picture 4">
            <a:extLst>
              <a:ext uri="{FF2B5EF4-FFF2-40B4-BE49-F238E27FC236}">
                <a16:creationId xmlns:a16="http://schemas.microsoft.com/office/drawing/2014/main" id="{89E053BC-BBCF-43F3-9C6A-6FD5C40D50DC}"/>
              </a:ext>
            </a:extLst>
          </p:cNvPr>
          <p:cNvPicPr>
            <a:picLocks noChangeAspect="1"/>
          </p:cNvPicPr>
          <p:nvPr/>
        </p:nvPicPr>
        <p:blipFill>
          <a:blip r:embed="rId5"/>
          <a:stretch>
            <a:fillRect/>
          </a:stretch>
        </p:blipFill>
        <p:spPr>
          <a:xfrm>
            <a:off x="6089473" y="1613324"/>
            <a:ext cx="2611615" cy="3280443"/>
          </a:xfrm>
          <a:prstGeom prst="rect">
            <a:avLst/>
          </a:prstGeom>
        </p:spPr>
      </p:pic>
      <p:sp>
        <p:nvSpPr>
          <p:cNvPr id="6" name="TextBox 5">
            <a:extLst>
              <a:ext uri="{FF2B5EF4-FFF2-40B4-BE49-F238E27FC236}">
                <a16:creationId xmlns:a16="http://schemas.microsoft.com/office/drawing/2014/main" id="{85424FB4-EDAF-4D32-822A-52EEF5F302EF}"/>
              </a:ext>
            </a:extLst>
          </p:cNvPr>
          <p:cNvSpPr txBox="1"/>
          <p:nvPr/>
        </p:nvSpPr>
        <p:spPr>
          <a:xfrm>
            <a:off x="946152" y="1286066"/>
            <a:ext cx="1996096" cy="307777"/>
          </a:xfrm>
          <a:prstGeom prst="rect">
            <a:avLst/>
          </a:prstGeom>
          <a:noFill/>
        </p:spPr>
        <p:txBody>
          <a:bodyPr wrap="square" rtlCol="0">
            <a:spAutoFit/>
          </a:bodyPr>
          <a:lstStyle/>
          <a:p>
            <a:r>
              <a:rPr lang="en-US"/>
              <a:t>College of Engineering</a:t>
            </a:r>
          </a:p>
        </p:txBody>
      </p:sp>
      <p:sp>
        <p:nvSpPr>
          <p:cNvPr id="9" name="TextBox 8">
            <a:extLst>
              <a:ext uri="{FF2B5EF4-FFF2-40B4-BE49-F238E27FC236}">
                <a16:creationId xmlns:a16="http://schemas.microsoft.com/office/drawing/2014/main" id="{3FC0B29F-FFB4-484A-AB2C-C858E2853DC4}"/>
              </a:ext>
            </a:extLst>
          </p:cNvPr>
          <p:cNvSpPr txBox="1"/>
          <p:nvPr/>
        </p:nvSpPr>
        <p:spPr>
          <a:xfrm>
            <a:off x="3752967" y="1284496"/>
            <a:ext cx="1813338" cy="307777"/>
          </a:xfrm>
          <a:prstGeom prst="rect">
            <a:avLst/>
          </a:prstGeom>
          <a:noFill/>
        </p:spPr>
        <p:txBody>
          <a:bodyPr wrap="square" rtlCol="0">
            <a:spAutoFit/>
          </a:bodyPr>
          <a:lstStyle/>
          <a:p>
            <a:r>
              <a:rPr lang="en-US"/>
              <a:t>College of Medicine</a:t>
            </a:r>
          </a:p>
        </p:txBody>
      </p:sp>
      <p:sp>
        <p:nvSpPr>
          <p:cNvPr id="11" name="TextBox 10">
            <a:extLst>
              <a:ext uri="{FF2B5EF4-FFF2-40B4-BE49-F238E27FC236}">
                <a16:creationId xmlns:a16="http://schemas.microsoft.com/office/drawing/2014/main" id="{9315B599-4318-4EFC-A1DB-3E4D91A8A83C}"/>
              </a:ext>
            </a:extLst>
          </p:cNvPr>
          <p:cNvSpPr txBox="1"/>
          <p:nvPr/>
        </p:nvSpPr>
        <p:spPr>
          <a:xfrm>
            <a:off x="6381355" y="1286065"/>
            <a:ext cx="2327093" cy="307777"/>
          </a:xfrm>
          <a:prstGeom prst="rect">
            <a:avLst/>
          </a:prstGeom>
          <a:noFill/>
        </p:spPr>
        <p:txBody>
          <a:bodyPr wrap="square" rtlCol="0">
            <a:spAutoFit/>
          </a:bodyPr>
          <a:lstStyle/>
          <a:p>
            <a:r>
              <a:rPr lang="en-US"/>
              <a:t>College of Art and Science</a:t>
            </a:r>
          </a:p>
        </p:txBody>
      </p:sp>
      <p:sp>
        <p:nvSpPr>
          <p:cNvPr id="7" name="Rectangle 6">
            <a:extLst>
              <a:ext uri="{FF2B5EF4-FFF2-40B4-BE49-F238E27FC236}">
                <a16:creationId xmlns:a16="http://schemas.microsoft.com/office/drawing/2014/main" id="{E2AA1713-2B9A-4073-A109-CD4923138213}"/>
              </a:ext>
            </a:extLst>
          </p:cNvPr>
          <p:cNvSpPr/>
          <p:nvPr/>
        </p:nvSpPr>
        <p:spPr>
          <a:xfrm>
            <a:off x="1163211" y="1648753"/>
            <a:ext cx="1742377" cy="15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76626E-AA81-41A5-8990-8B96747CF5E0}"/>
              </a:ext>
            </a:extLst>
          </p:cNvPr>
          <p:cNvSpPr/>
          <p:nvPr/>
        </p:nvSpPr>
        <p:spPr>
          <a:xfrm>
            <a:off x="3751223" y="1648752"/>
            <a:ext cx="1742377" cy="15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12A2DD2-B12D-49D1-AB9A-9A46B82016B8}"/>
              </a:ext>
            </a:extLst>
          </p:cNvPr>
          <p:cNvSpPr/>
          <p:nvPr/>
        </p:nvSpPr>
        <p:spPr>
          <a:xfrm>
            <a:off x="6613370" y="1648753"/>
            <a:ext cx="1742377" cy="15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378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793246" y="1505184"/>
            <a:ext cx="7688100" cy="2133131"/>
          </a:xfrm>
        </p:spPr>
        <p:txBody>
          <a:bodyPr/>
          <a:lstStyle/>
          <a:p>
            <a:pPr algn="ctr"/>
            <a:r>
              <a:rPr lang="en-US" sz="4000" dirty="0">
                <a:latin typeface="+mj-lt"/>
              </a:rPr>
              <a:t>Sponsors</a:t>
            </a:r>
            <a:br>
              <a:rPr lang="en-US" sz="4000" dirty="0">
                <a:latin typeface="+mj-lt"/>
              </a:rPr>
            </a:br>
            <a:br>
              <a:rPr lang="en-US" sz="4000" dirty="0">
                <a:latin typeface="+mj-lt"/>
              </a:rPr>
            </a:br>
            <a:endParaRPr lang="en-US" sz="4000">
              <a:latin typeface="+mj-lt"/>
            </a:endParaRPr>
          </a:p>
        </p:txBody>
      </p:sp>
    </p:spTree>
    <p:extLst>
      <p:ext uri="{BB962C8B-B14F-4D97-AF65-F5344CB8AC3E}">
        <p14:creationId xmlns:p14="http://schemas.microsoft.com/office/powerpoint/2010/main" val="296282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8">
            <a:extLst>
              <a:ext uri="{FF2B5EF4-FFF2-40B4-BE49-F238E27FC236}">
                <a16:creationId xmlns:a16="http://schemas.microsoft.com/office/drawing/2014/main" id="{715FDB2C-2008-CD4E-847E-B650EEE3DBEF}"/>
              </a:ext>
            </a:extLst>
          </p:cNvPr>
          <p:cNvSpPr txBox="1"/>
          <p:nvPr/>
        </p:nvSpPr>
        <p:spPr>
          <a:xfrm>
            <a:off x="369458" y="738464"/>
            <a:ext cx="55048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Data Summary – Sponsor Type</a:t>
            </a:r>
          </a:p>
        </p:txBody>
      </p:sp>
      <p:pic>
        <p:nvPicPr>
          <p:cNvPr id="4" name="Picture 4" descr="A screenshot of a cell phone&#10;&#10;Description generated with high confidence">
            <a:extLst>
              <a:ext uri="{FF2B5EF4-FFF2-40B4-BE49-F238E27FC236}">
                <a16:creationId xmlns:a16="http://schemas.microsoft.com/office/drawing/2014/main" id="{520A8FCB-1E92-46EE-AD57-A6AA721873D7}"/>
              </a:ext>
            </a:extLst>
          </p:cNvPr>
          <p:cNvPicPr>
            <a:picLocks noChangeAspect="1"/>
          </p:cNvPicPr>
          <p:nvPr/>
        </p:nvPicPr>
        <p:blipFill rotWithShape="1">
          <a:blip r:embed="rId3"/>
          <a:srcRect t="1626" b="1726"/>
          <a:stretch/>
        </p:blipFill>
        <p:spPr>
          <a:xfrm>
            <a:off x="228285" y="1551414"/>
            <a:ext cx="3747154" cy="2805836"/>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D68190DD-7090-4590-A37B-3B66E3700093}"/>
              </a:ext>
            </a:extLst>
          </p:cNvPr>
          <p:cNvPicPr>
            <a:picLocks noChangeAspect="1"/>
          </p:cNvPicPr>
          <p:nvPr/>
        </p:nvPicPr>
        <p:blipFill rotWithShape="1">
          <a:blip r:embed="rId4"/>
          <a:srcRect t="-1" r="1757" b="50853"/>
          <a:stretch/>
        </p:blipFill>
        <p:spPr>
          <a:xfrm>
            <a:off x="4135909" y="1138574"/>
            <a:ext cx="2430048" cy="1129950"/>
          </a:xfrm>
          <a:prstGeom prst="rect">
            <a:avLst/>
          </a:prstGeom>
        </p:spPr>
      </p:pic>
      <p:sp>
        <p:nvSpPr>
          <p:cNvPr id="11" name="TextBox 10">
            <a:extLst>
              <a:ext uri="{FF2B5EF4-FFF2-40B4-BE49-F238E27FC236}">
                <a16:creationId xmlns:a16="http://schemas.microsoft.com/office/drawing/2014/main" id="{4E96EF69-7557-494C-9A17-9C3B511172A9}"/>
              </a:ext>
            </a:extLst>
          </p:cNvPr>
          <p:cNvSpPr txBox="1"/>
          <p:nvPr/>
        </p:nvSpPr>
        <p:spPr>
          <a:xfrm>
            <a:off x="5760027" y="722193"/>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Federal Sponsors</a:t>
            </a:r>
          </a:p>
        </p:txBody>
      </p:sp>
      <p:pic>
        <p:nvPicPr>
          <p:cNvPr id="12" name="Picture 12" descr="A screenshot of a cell phone&#10;&#10;Description generated with very high confidence">
            <a:extLst>
              <a:ext uri="{FF2B5EF4-FFF2-40B4-BE49-F238E27FC236}">
                <a16:creationId xmlns:a16="http://schemas.microsoft.com/office/drawing/2014/main" id="{AED7581F-D960-4F44-83AC-2BA1303ECB74}"/>
              </a:ext>
            </a:extLst>
          </p:cNvPr>
          <p:cNvPicPr>
            <a:picLocks noChangeAspect="1"/>
          </p:cNvPicPr>
          <p:nvPr/>
        </p:nvPicPr>
        <p:blipFill rotWithShape="1">
          <a:blip r:embed="rId5"/>
          <a:srcRect r="3129" b="51326"/>
          <a:stretch/>
        </p:blipFill>
        <p:spPr>
          <a:xfrm>
            <a:off x="4044570" y="2954332"/>
            <a:ext cx="2597153" cy="1202972"/>
          </a:xfrm>
          <a:prstGeom prst="rect">
            <a:avLst/>
          </a:prstGeom>
        </p:spPr>
      </p:pic>
      <p:sp>
        <p:nvSpPr>
          <p:cNvPr id="14" name="TextBox 13">
            <a:extLst>
              <a:ext uri="{FF2B5EF4-FFF2-40B4-BE49-F238E27FC236}">
                <a16:creationId xmlns:a16="http://schemas.microsoft.com/office/drawing/2014/main" id="{F17363CB-218B-495D-BFB9-1259831DCE9D}"/>
              </a:ext>
            </a:extLst>
          </p:cNvPr>
          <p:cNvSpPr txBox="1"/>
          <p:nvPr/>
        </p:nvSpPr>
        <p:spPr>
          <a:xfrm>
            <a:off x="5760026" y="242604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Private Sponsors</a:t>
            </a:r>
          </a:p>
        </p:txBody>
      </p:sp>
      <p:pic>
        <p:nvPicPr>
          <p:cNvPr id="6" name="Picture 5">
            <a:extLst>
              <a:ext uri="{FF2B5EF4-FFF2-40B4-BE49-F238E27FC236}">
                <a16:creationId xmlns:a16="http://schemas.microsoft.com/office/drawing/2014/main" id="{9F35B2C4-0C96-4976-8CF9-BEA9A0D28AB2}"/>
              </a:ext>
            </a:extLst>
          </p:cNvPr>
          <p:cNvPicPr>
            <a:picLocks noChangeAspect="1"/>
          </p:cNvPicPr>
          <p:nvPr/>
        </p:nvPicPr>
        <p:blipFill>
          <a:blip r:embed="rId6"/>
          <a:stretch>
            <a:fillRect/>
          </a:stretch>
        </p:blipFill>
        <p:spPr>
          <a:xfrm>
            <a:off x="6609415" y="1141144"/>
            <a:ext cx="2454241" cy="1150532"/>
          </a:xfrm>
          <a:prstGeom prst="rect">
            <a:avLst/>
          </a:prstGeom>
        </p:spPr>
      </p:pic>
      <p:pic>
        <p:nvPicPr>
          <p:cNvPr id="7" name="Picture 6">
            <a:extLst>
              <a:ext uri="{FF2B5EF4-FFF2-40B4-BE49-F238E27FC236}">
                <a16:creationId xmlns:a16="http://schemas.microsoft.com/office/drawing/2014/main" id="{2EBAD591-0EE5-4912-87BD-242E5C73C4FF}"/>
              </a:ext>
            </a:extLst>
          </p:cNvPr>
          <p:cNvPicPr>
            <a:picLocks noChangeAspect="1"/>
          </p:cNvPicPr>
          <p:nvPr/>
        </p:nvPicPr>
        <p:blipFill rotWithShape="1">
          <a:blip r:embed="rId7"/>
          <a:srcRect t="1995" b="2899"/>
          <a:stretch/>
        </p:blipFill>
        <p:spPr>
          <a:xfrm>
            <a:off x="6641723" y="2977484"/>
            <a:ext cx="2421934" cy="1103309"/>
          </a:xfrm>
          <a:prstGeom prst="rect">
            <a:avLst/>
          </a:prstGeom>
        </p:spPr>
      </p:pic>
      <p:sp>
        <p:nvSpPr>
          <p:cNvPr id="9" name="TextBox 8">
            <a:extLst>
              <a:ext uri="{FF2B5EF4-FFF2-40B4-BE49-F238E27FC236}">
                <a16:creationId xmlns:a16="http://schemas.microsoft.com/office/drawing/2014/main" id="{63F49D32-2B7D-493A-93A8-9DE83C3F9B17}"/>
              </a:ext>
            </a:extLst>
          </p:cNvPr>
          <p:cNvSpPr txBox="1"/>
          <p:nvPr/>
        </p:nvSpPr>
        <p:spPr>
          <a:xfrm>
            <a:off x="4135908" y="4314825"/>
            <a:ext cx="2473507" cy="707886"/>
          </a:xfrm>
          <a:prstGeom prst="rect">
            <a:avLst/>
          </a:prstGeom>
          <a:noFill/>
        </p:spPr>
        <p:txBody>
          <a:bodyPr wrap="square" rtlCol="0">
            <a:spAutoFit/>
          </a:bodyPr>
          <a:lstStyle/>
          <a:p>
            <a:pPr marL="285750" indent="-285750">
              <a:buFont typeface="Arial" panose="020B0604020202020204" pitchFamily="34" charset="0"/>
              <a:buChar char="•"/>
            </a:pPr>
            <a:r>
              <a:rPr lang="en-US" sz="1000"/>
              <a:t>For the Amount Group, there are about 58% proposal submitted between 100K to 1 Million</a:t>
            </a:r>
          </a:p>
          <a:p>
            <a:pPr marL="285750" indent="-285750">
              <a:buFont typeface="Arial" panose="020B0604020202020204" pitchFamily="34" charset="0"/>
              <a:buChar char="•"/>
            </a:pPr>
            <a:r>
              <a:rPr lang="en-US" sz="1000"/>
              <a:t>About 35% of them got approved</a:t>
            </a:r>
          </a:p>
        </p:txBody>
      </p:sp>
      <p:sp>
        <p:nvSpPr>
          <p:cNvPr id="17" name="TextBox 16">
            <a:extLst>
              <a:ext uri="{FF2B5EF4-FFF2-40B4-BE49-F238E27FC236}">
                <a16:creationId xmlns:a16="http://schemas.microsoft.com/office/drawing/2014/main" id="{748FD0CF-F1EA-46A2-AFAA-F18A78387710}"/>
              </a:ext>
            </a:extLst>
          </p:cNvPr>
          <p:cNvSpPr txBox="1"/>
          <p:nvPr/>
        </p:nvSpPr>
        <p:spPr>
          <a:xfrm>
            <a:off x="6495727" y="4312822"/>
            <a:ext cx="2473507" cy="707886"/>
          </a:xfrm>
          <a:prstGeom prst="rect">
            <a:avLst/>
          </a:prstGeom>
          <a:noFill/>
        </p:spPr>
        <p:txBody>
          <a:bodyPr wrap="square" rtlCol="0">
            <a:spAutoFit/>
          </a:bodyPr>
          <a:lstStyle/>
          <a:p>
            <a:pPr marL="285750" indent="-285750">
              <a:buFont typeface="Arial" panose="020B0604020202020204" pitchFamily="34" charset="0"/>
              <a:buChar char="•"/>
            </a:pPr>
            <a:r>
              <a:rPr lang="en-US" sz="1000"/>
              <a:t>For the Amount Group, there are about 34% proposal submitted less than 100K</a:t>
            </a:r>
          </a:p>
          <a:p>
            <a:pPr marL="285750" indent="-285750">
              <a:buFont typeface="Arial" panose="020B0604020202020204" pitchFamily="34" charset="0"/>
              <a:buChar char="•"/>
            </a:pPr>
            <a:r>
              <a:rPr lang="en-US" sz="1000"/>
              <a:t>About 76% of them got approved</a:t>
            </a:r>
          </a:p>
        </p:txBody>
      </p:sp>
    </p:spTree>
    <p:extLst>
      <p:ext uri="{BB962C8B-B14F-4D97-AF65-F5344CB8AC3E}">
        <p14:creationId xmlns:p14="http://schemas.microsoft.com/office/powerpoint/2010/main" val="1289863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793246" y="1505184"/>
            <a:ext cx="7688100" cy="2133131"/>
          </a:xfrm>
        </p:spPr>
        <p:txBody>
          <a:bodyPr/>
          <a:lstStyle/>
          <a:p>
            <a:pPr algn="ctr"/>
            <a:r>
              <a:rPr lang="en-US" sz="4000"/>
              <a:t>Data Cleaning</a:t>
            </a:r>
            <a:endParaRPr lang="en-US" sz="4000">
              <a:latin typeface="+mj-lt"/>
            </a:endParaRPr>
          </a:p>
        </p:txBody>
      </p:sp>
      <p:sp>
        <p:nvSpPr>
          <p:cNvPr id="3" name="TextBox 188">
            <a:extLst>
              <a:ext uri="{FF2B5EF4-FFF2-40B4-BE49-F238E27FC236}">
                <a16:creationId xmlns:a16="http://schemas.microsoft.com/office/drawing/2014/main" id="{098053F2-F483-4EFF-A9BC-FCC1C6FF7261}"/>
              </a:ext>
            </a:extLst>
          </p:cNvPr>
          <p:cNvSpPr txBox="1"/>
          <p:nvPr/>
        </p:nvSpPr>
        <p:spPr>
          <a:xfrm>
            <a:off x="369458" y="738464"/>
            <a:ext cx="55048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mj-lt"/>
            </a:endParaRPr>
          </a:p>
        </p:txBody>
      </p:sp>
    </p:spTree>
    <p:extLst>
      <p:ext uri="{BB962C8B-B14F-4D97-AF65-F5344CB8AC3E}">
        <p14:creationId xmlns:p14="http://schemas.microsoft.com/office/powerpoint/2010/main" val="4208877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485E-8AD8-4455-A3B3-724C3D738D65}"/>
              </a:ext>
            </a:extLst>
          </p:cNvPr>
          <p:cNvSpPr>
            <a:spLocks noGrp="1"/>
          </p:cNvSpPr>
          <p:nvPr>
            <p:ph type="title"/>
          </p:nvPr>
        </p:nvSpPr>
        <p:spPr>
          <a:xfrm>
            <a:off x="595977" y="627396"/>
            <a:ext cx="8018638" cy="588225"/>
          </a:xfrm>
        </p:spPr>
        <p:txBody>
          <a:bodyPr/>
          <a:lstStyle/>
          <a:p>
            <a:r>
              <a:rPr lang="en-US" sz="2400">
                <a:latin typeface="Arial"/>
                <a:cs typeface="Arial"/>
              </a:rPr>
              <a:t>Expenditure Dataset a</a:t>
            </a:r>
            <a:r>
              <a:rPr lang="en-US" sz="2400"/>
              <a:t>nd Awards Dataset</a:t>
            </a:r>
            <a:r>
              <a:rPr lang="zh-CN" altLang="en-US" sz="2400"/>
              <a:t> </a:t>
            </a:r>
            <a:endParaRPr lang="en-US" altLang="zh-CN" sz="2400"/>
          </a:p>
        </p:txBody>
      </p:sp>
      <p:sp>
        <p:nvSpPr>
          <p:cNvPr id="3" name="Text Placeholder 2">
            <a:extLst>
              <a:ext uri="{FF2B5EF4-FFF2-40B4-BE49-F238E27FC236}">
                <a16:creationId xmlns:a16="http://schemas.microsoft.com/office/drawing/2014/main" id="{162C2034-813E-4C14-9276-A3F5F3BBE4C3}"/>
              </a:ext>
            </a:extLst>
          </p:cNvPr>
          <p:cNvSpPr>
            <a:spLocks noGrp="1"/>
          </p:cNvSpPr>
          <p:nvPr>
            <p:ph type="body" idx="1"/>
          </p:nvPr>
        </p:nvSpPr>
        <p:spPr>
          <a:xfrm>
            <a:off x="529385" y="1215621"/>
            <a:ext cx="8548708" cy="3813579"/>
          </a:xfrm>
        </p:spPr>
        <p:txBody>
          <a:bodyPr/>
          <a:lstStyle/>
          <a:p>
            <a:pPr marL="146050" indent="0">
              <a:lnSpc>
                <a:spcPct val="100000"/>
              </a:lnSpc>
              <a:spcBef>
                <a:spcPts val="0"/>
              </a:spcBef>
              <a:buNone/>
            </a:pPr>
            <a:endParaRPr lang="en-US">
              <a:solidFill>
                <a:schemeClr val="accent2"/>
              </a:solidFill>
              <a:latin typeface="Arial"/>
              <a:cs typeface="Arial"/>
            </a:endParaRPr>
          </a:p>
          <a:p>
            <a:pPr marL="146050" indent="0">
              <a:lnSpc>
                <a:spcPct val="150000"/>
              </a:lnSpc>
              <a:buNone/>
            </a:pPr>
            <a:r>
              <a:rPr lang="en-US" altLang="zh-CN" b="1" dirty="0">
                <a:solidFill>
                  <a:schemeClr val="tx2">
                    <a:lumMod val="10000"/>
                  </a:schemeClr>
                </a:solidFill>
                <a:latin typeface="Arial"/>
              </a:rPr>
              <a:t>Expenditure Data Set (123,650 observations with 48 variables)</a:t>
            </a:r>
            <a:endParaRPr lang="en-US" dirty="0">
              <a:solidFill>
                <a:schemeClr val="tx2">
                  <a:lumMod val="10000"/>
                </a:schemeClr>
              </a:solidFill>
            </a:endParaRPr>
          </a:p>
          <a:p>
            <a:pPr>
              <a:lnSpc>
                <a:spcPct val="150000"/>
              </a:lnSpc>
              <a:spcBef>
                <a:spcPts val="0"/>
              </a:spcBef>
            </a:pPr>
            <a:r>
              <a:rPr lang="en-US" altLang="zh-CN" dirty="0">
                <a:solidFill>
                  <a:schemeClr val="bg2"/>
                </a:solidFill>
                <a:latin typeface="+mn-lt"/>
              </a:rPr>
              <a:t>We </a:t>
            </a:r>
            <a:r>
              <a:rPr lang="en-US" altLang="zh-CN" dirty="0">
                <a:solidFill>
                  <a:schemeClr val="accent2">
                    <a:lumMod val="75000"/>
                  </a:schemeClr>
                </a:solidFill>
                <a:latin typeface="+mn-lt"/>
              </a:rPr>
              <a:t>dropped</a:t>
            </a:r>
            <a:r>
              <a:rPr lang="en-US" altLang="zh-CN" dirty="0">
                <a:solidFill>
                  <a:schemeClr val="tx2">
                    <a:lumMod val="10000"/>
                  </a:schemeClr>
                </a:solidFill>
                <a:latin typeface="+mn-lt"/>
              </a:rPr>
              <a:t> variables “</a:t>
            </a:r>
            <a:r>
              <a:rPr lang="en-US" altLang="zh-CN" dirty="0" err="1">
                <a:solidFill>
                  <a:schemeClr val="tx2">
                    <a:lumMod val="10000"/>
                  </a:schemeClr>
                </a:solidFill>
                <a:latin typeface="+mn-lt"/>
              </a:rPr>
              <a:t>Frbgrnt</a:t>
            </a:r>
            <a:r>
              <a:rPr lang="en-US" altLang="zh-CN" dirty="0">
                <a:solidFill>
                  <a:schemeClr val="tx2">
                    <a:lumMod val="10000"/>
                  </a:schemeClr>
                </a:solidFill>
                <a:latin typeface="+mn-lt"/>
              </a:rPr>
              <a:t> </a:t>
            </a:r>
            <a:r>
              <a:rPr lang="en-US" altLang="zh-CN" dirty="0" err="1">
                <a:solidFill>
                  <a:schemeClr val="tx2">
                    <a:lumMod val="10000"/>
                  </a:schemeClr>
                </a:solidFill>
                <a:latin typeface="+mn-lt"/>
              </a:rPr>
              <a:t>Grnt</a:t>
            </a:r>
            <a:r>
              <a:rPr lang="en-US" altLang="zh-CN" dirty="0">
                <a:solidFill>
                  <a:schemeClr val="tx2">
                    <a:lumMod val="10000"/>
                  </a:schemeClr>
                </a:solidFill>
                <a:latin typeface="+mn-lt"/>
              </a:rPr>
              <a:t> Code Related” , “2 digit </a:t>
            </a:r>
            <a:r>
              <a:rPr lang="en-US" altLang="zh-CN" dirty="0" err="1">
                <a:solidFill>
                  <a:schemeClr val="tx2">
                    <a:lumMod val="10000"/>
                  </a:schemeClr>
                </a:solidFill>
                <a:latin typeface="+mn-lt"/>
              </a:rPr>
              <a:t>cfda</a:t>
            </a:r>
            <a:r>
              <a:rPr lang="en-US" altLang="zh-CN" dirty="0">
                <a:solidFill>
                  <a:schemeClr val="tx2">
                    <a:lumMod val="10000"/>
                  </a:schemeClr>
                </a:solidFill>
                <a:latin typeface="+mn-lt"/>
              </a:rPr>
              <a:t>” &amp; “</a:t>
            </a:r>
            <a:r>
              <a:rPr lang="en-US" altLang="zh-CN" dirty="0" err="1">
                <a:solidFill>
                  <a:schemeClr val="tx2">
                    <a:lumMod val="10000"/>
                  </a:schemeClr>
                </a:solidFill>
                <a:latin typeface="+mn-lt"/>
              </a:rPr>
              <a:t>Spriden</a:t>
            </a:r>
            <a:r>
              <a:rPr lang="en-US" altLang="zh-CN" dirty="0">
                <a:solidFill>
                  <a:schemeClr val="tx2">
                    <a:lumMod val="10000"/>
                  </a:schemeClr>
                </a:solidFill>
                <a:latin typeface="+mn-lt"/>
              </a:rPr>
              <a:t> Last Name2”. </a:t>
            </a:r>
          </a:p>
          <a:p>
            <a:pPr>
              <a:lnSpc>
                <a:spcPct val="150000"/>
              </a:lnSpc>
              <a:spcBef>
                <a:spcPts val="0"/>
              </a:spcBef>
            </a:pPr>
            <a:r>
              <a:rPr lang="en-US" altLang="zh-CN" dirty="0">
                <a:solidFill>
                  <a:schemeClr val="tx2">
                    <a:lumMod val="10000"/>
                  </a:schemeClr>
                </a:solidFill>
                <a:latin typeface="+mn-lt"/>
              </a:rPr>
              <a:t>For “PT Agency”, “ID”, “</a:t>
            </a:r>
            <a:r>
              <a:rPr lang="en-US" altLang="zh-CN" dirty="0" err="1">
                <a:solidFill>
                  <a:schemeClr val="tx2">
                    <a:lumMod val="10000"/>
                  </a:schemeClr>
                </a:solidFill>
                <a:latin typeface="+mn-lt"/>
              </a:rPr>
              <a:t>Frvcfda</a:t>
            </a:r>
            <a:r>
              <a:rPr lang="en-US" altLang="zh-CN" dirty="0">
                <a:solidFill>
                  <a:schemeClr val="tx2">
                    <a:lumMod val="10000"/>
                  </a:schemeClr>
                </a:solidFill>
                <a:latin typeface="+mn-lt"/>
              </a:rPr>
              <a:t> Title”, we </a:t>
            </a:r>
            <a:r>
              <a:rPr lang="en-US" altLang="zh-CN" dirty="0">
                <a:solidFill>
                  <a:schemeClr val="accent2">
                    <a:lumMod val="75000"/>
                  </a:schemeClr>
                </a:solidFill>
                <a:latin typeface="+mn-lt"/>
              </a:rPr>
              <a:t>replaced the &lt;NA&gt; values with the “NA” Strings</a:t>
            </a:r>
            <a:r>
              <a:rPr lang="en-US" altLang="zh-CN" dirty="0">
                <a:solidFill>
                  <a:schemeClr val="tx2">
                    <a:lumMod val="10000"/>
                  </a:schemeClr>
                </a:solidFill>
                <a:latin typeface="+mn-lt"/>
              </a:rPr>
              <a:t> as they can be considered as NA level in analysis.</a:t>
            </a:r>
          </a:p>
          <a:p>
            <a:pPr>
              <a:lnSpc>
                <a:spcPct val="150000"/>
              </a:lnSpc>
              <a:spcBef>
                <a:spcPts val="0"/>
              </a:spcBef>
            </a:pPr>
            <a:r>
              <a:rPr lang="en-US" altLang="zh-CN" dirty="0">
                <a:solidFill>
                  <a:schemeClr val="tx2">
                    <a:lumMod val="10000"/>
                  </a:schemeClr>
                </a:solidFill>
                <a:latin typeface="+mn-lt"/>
              </a:rPr>
              <a:t>Similarly, numeric variables such as “</a:t>
            </a:r>
            <a:r>
              <a:rPr lang="en-US" altLang="zh-CN" dirty="0" err="1">
                <a:solidFill>
                  <a:schemeClr val="tx2">
                    <a:lumMod val="10000"/>
                  </a:schemeClr>
                </a:solidFill>
                <a:latin typeface="+mn-lt"/>
              </a:rPr>
              <a:t>Frragpt</a:t>
            </a:r>
            <a:r>
              <a:rPr lang="en-US" altLang="zh-CN" dirty="0">
                <a:solidFill>
                  <a:schemeClr val="tx2">
                    <a:lumMod val="10000"/>
                  </a:schemeClr>
                </a:solidFill>
                <a:latin typeface="+mn-lt"/>
              </a:rPr>
              <a:t> Federal Fund Percent”, “</a:t>
            </a:r>
            <a:r>
              <a:rPr lang="en-US" altLang="zh-CN" dirty="0" err="1">
                <a:solidFill>
                  <a:schemeClr val="tx2">
                    <a:lumMod val="10000"/>
                  </a:schemeClr>
                </a:solidFill>
                <a:latin typeface="+mn-lt"/>
              </a:rPr>
              <a:t>Frragpt</a:t>
            </a:r>
            <a:r>
              <a:rPr lang="en-US" altLang="zh-CN" dirty="0">
                <a:solidFill>
                  <a:schemeClr val="tx2">
                    <a:lumMod val="10000"/>
                  </a:schemeClr>
                </a:solidFill>
                <a:latin typeface="+mn-lt"/>
              </a:rPr>
              <a:t> </a:t>
            </a:r>
            <a:r>
              <a:rPr lang="en-US" altLang="zh-CN" dirty="0" err="1">
                <a:solidFill>
                  <a:schemeClr val="tx2">
                    <a:lumMod val="10000"/>
                  </a:schemeClr>
                </a:solidFill>
                <a:latin typeface="+mn-lt"/>
              </a:rPr>
              <a:t>Agcy</a:t>
            </a:r>
            <a:r>
              <a:rPr lang="en-US" altLang="zh-CN" dirty="0">
                <a:solidFill>
                  <a:schemeClr val="tx2">
                    <a:lumMod val="10000"/>
                  </a:schemeClr>
                </a:solidFill>
                <a:latin typeface="+mn-lt"/>
              </a:rPr>
              <a:t> </a:t>
            </a:r>
            <a:r>
              <a:rPr lang="en-US" altLang="zh-CN" dirty="0" err="1">
                <a:solidFill>
                  <a:schemeClr val="tx2">
                    <a:lumMod val="10000"/>
                  </a:schemeClr>
                </a:solidFill>
                <a:latin typeface="+mn-lt"/>
              </a:rPr>
              <a:t>Pidm</a:t>
            </a:r>
            <a:r>
              <a:rPr lang="en-US" altLang="zh-CN" dirty="0">
                <a:solidFill>
                  <a:schemeClr val="tx2">
                    <a:lumMod val="10000"/>
                  </a:schemeClr>
                </a:solidFill>
                <a:latin typeface="+mn-lt"/>
              </a:rPr>
              <a:t>”, “</a:t>
            </a:r>
            <a:r>
              <a:rPr lang="en-US" altLang="zh-CN" dirty="0" err="1">
                <a:solidFill>
                  <a:schemeClr val="tx2">
                    <a:lumMod val="10000"/>
                  </a:schemeClr>
                </a:solidFill>
                <a:latin typeface="+mn-lt"/>
              </a:rPr>
              <a:t>Frvcfda</a:t>
            </a:r>
            <a:r>
              <a:rPr lang="en-US" altLang="zh-CN" dirty="0">
                <a:solidFill>
                  <a:schemeClr val="tx2">
                    <a:lumMod val="10000"/>
                  </a:schemeClr>
                </a:solidFill>
                <a:latin typeface="+mn-lt"/>
              </a:rPr>
              <a:t> </a:t>
            </a:r>
            <a:r>
              <a:rPr lang="en-US" altLang="zh-CN" dirty="0" err="1">
                <a:solidFill>
                  <a:schemeClr val="tx2">
                    <a:lumMod val="10000"/>
                  </a:schemeClr>
                </a:solidFill>
                <a:latin typeface="+mn-lt"/>
              </a:rPr>
              <a:t>Cfda</a:t>
            </a:r>
            <a:r>
              <a:rPr lang="en-US" altLang="zh-CN" dirty="0">
                <a:solidFill>
                  <a:schemeClr val="tx2">
                    <a:lumMod val="10000"/>
                  </a:schemeClr>
                </a:solidFill>
                <a:latin typeface="+mn-lt"/>
              </a:rPr>
              <a:t> Code” were substituted to </a:t>
            </a:r>
            <a:r>
              <a:rPr lang="en-US" altLang="zh-CN" dirty="0">
                <a:solidFill>
                  <a:schemeClr val="accent2">
                    <a:lumMod val="75000"/>
                  </a:schemeClr>
                </a:solidFill>
                <a:latin typeface="+mn-lt"/>
              </a:rPr>
              <a:t>0 instead of &lt;NA&gt;.</a:t>
            </a:r>
          </a:p>
          <a:p>
            <a:pPr>
              <a:lnSpc>
                <a:spcPct val="150000"/>
              </a:lnSpc>
              <a:spcBef>
                <a:spcPts val="0"/>
              </a:spcBef>
            </a:pPr>
            <a:r>
              <a:rPr lang="en-US" altLang="zh-CN" dirty="0">
                <a:solidFill>
                  <a:schemeClr val="tx2">
                    <a:lumMod val="10000"/>
                  </a:schemeClr>
                </a:solidFill>
                <a:latin typeface="+mn-lt"/>
              </a:rPr>
              <a:t>Finally, all the rows with missing values were removed and now the cleaned Expenditure has </a:t>
            </a:r>
            <a:r>
              <a:rPr lang="en-US" altLang="zh-CN" dirty="0">
                <a:solidFill>
                  <a:schemeClr val="accent2">
                    <a:lumMod val="75000"/>
                  </a:schemeClr>
                </a:solidFill>
                <a:latin typeface="+mn-lt"/>
              </a:rPr>
              <a:t>108,430 observations with 43 variables.</a:t>
            </a:r>
          </a:p>
          <a:p>
            <a:pPr marL="146050" indent="0">
              <a:lnSpc>
                <a:spcPct val="150000"/>
              </a:lnSpc>
              <a:buNone/>
            </a:pPr>
            <a:r>
              <a:rPr lang="en-US" b="1" dirty="0">
                <a:solidFill>
                  <a:schemeClr val="tx2">
                    <a:lumMod val="10000"/>
                  </a:schemeClr>
                </a:solidFill>
                <a:latin typeface="Arial"/>
              </a:rPr>
              <a:t>Award Data Set (7,392 observations with 54 variables)</a:t>
            </a:r>
          </a:p>
          <a:p>
            <a:pPr>
              <a:lnSpc>
                <a:spcPct val="150000"/>
              </a:lnSpc>
            </a:pPr>
            <a:r>
              <a:rPr lang="en-US" dirty="0">
                <a:solidFill>
                  <a:schemeClr val="bg2"/>
                </a:solidFill>
                <a:latin typeface="Arial"/>
                <a:cs typeface="Arial"/>
              </a:rPr>
              <a:t>We dropped</a:t>
            </a:r>
            <a:r>
              <a:rPr lang="zh-CN" altLang="en-US" dirty="0">
                <a:solidFill>
                  <a:schemeClr val="bg2"/>
                </a:solidFill>
                <a:latin typeface="Arial"/>
                <a:cs typeface="Arial"/>
              </a:rPr>
              <a:t> </a:t>
            </a:r>
            <a:r>
              <a:rPr lang="en-US" altLang="zh-CN" dirty="0">
                <a:solidFill>
                  <a:schemeClr val="bg2"/>
                </a:solidFill>
                <a:latin typeface="Arial"/>
                <a:cs typeface="Arial"/>
              </a:rPr>
              <a:t>column</a:t>
            </a:r>
            <a:r>
              <a:rPr lang="en-US" altLang="ja-JP" dirty="0">
                <a:solidFill>
                  <a:schemeClr val="bg2"/>
                </a:solidFill>
                <a:latin typeface="Arial"/>
                <a:cs typeface="Arial"/>
              </a:rPr>
              <a:t>s</a:t>
            </a:r>
            <a:r>
              <a:rPr lang="zh-CN" altLang="en-US" dirty="0">
                <a:solidFill>
                  <a:schemeClr val="bg2"/>
                </a:solidFill>
                <a:latin typeface="Arial"/>
                <a:cs typeface="Arial"/>
              </a:rPr>
              <a:t> </a:t>
            </a:r>
            <a:r>
              <a:rPr lang="en-US" altLang="zh-CN" dirty="0">
                <a:solidFill>
                  <a:schemeClr val="bg2"/>
                </a:solidFill>
                <a:latin typeface="Arial"/>
                <a:cs typeface="Arial"/>
              </a:rPr>
              <a:t>with</a:t>
            </a:r>
            <a:r>
              <a:rPr lang="zh-CN" altLang="en-US" dirty="0">
                <a:solidFill>
                  <a:schemeClr val="bg2"/>
                </a:solidFill>
                <a:latin typeface="Arial"/>
                <a:cs typeface="Arial"/>
              </a:rPr>
              <a:t> </a:t>
            </a:r>
            <a:r>
              <a:rPr lang="en-US" altLang="zh-CN" dirty="0">
                <a:solidFill>
                  <a:schemeClr val="accent2">
                    <a:lumMod val="75000"/>
                  </a:schemeClr>
                </a:solidFill>
                <a:latin typeface="+mn-lt"/>
              </a:rPr>
              <a:t>over</a:t>
            </a:r>
            <a:r>
              <a:rPr lang="zh-CN" altLang="en-US" dirty="0">
                <a:solidFill>
                  <a:schemeClr val="accent2">
                    <a:lumMod val="75000"/>
                  </a:schemeClr>
                </a:solidFill>
                <a:latin typeface="+mn-lt"/>
              </a:rPr>
              <a:t> </a:t>
            </a:r>
            <a:r>
              <a:rPr lang="en-US" altLang="zh-CN" dirty="0">
                <a:solidFill>
                  <a:schemeClr val="accent2">
                    <a:lumMod val="75000"/>
                  </a:schemeClr>
                </a:solidFill>
                <a:latin typeface="+mn-lt"/>
              </a:rPr>
              <a:t>50% </a:t>
            </a:r>
            <a:r>
              <a:rPr lang="en-US" dirty="0">
                <a:solidFill>
                  <a:schemeClr val="bg2"/>
                </a:solidFill>
                <a:latin typeface="Arial"/>
                <a:cs typeface="Arial"/>
              </a:rPr>
              <a:t>missing</a:t>
            </a:r>
            <a:r>
              <a:rPr lang="zh-CN" dirty="0">
                <a:solidFill>
                  <a:schemeClr val="bg2"/>
                </a:solidFill>
                <a:latin typeface="Arial"/>
                <a:cs typeface="Arial"/>
              </a:rPr>
              <a:t> </a:t>
            </a:r>
            <a:r>
              <a:rPr lang="en-US" dirty="0">
                <a:solidFill>
                  <a:schemeClr val="bg2"/>
                </a:solidFill>
                <a:latin typeface="Arial"/>
                <a:cs typeface="Arial"/>
              </a:rPr>
              <a:t>values.</a:t>
            </a:r>
            <a:endParaRPr lang="en-US" dirty="0">
              <a:solidFill>
                <a:schemeClr val="bg2"/>
              </a:solidFill>
              <a:cs typeface="Arial"/>
            </a:endParaRPr>
          </a:p>
          <a:p>
            <a:pPr>
              <a:lnSpc>
                <a:spcPct val="150000"/>
              </a:lnSpc>
            </a:pPr>
            <a:r>
              <a:rPr lang="en-US" altLang="zh-CN" dirty="0">
                <a:solidFill>
                  <a:schemeClr val="bg2"/>
                </a:solidFill>
                <a:latin typeface="Arial"/>
                <a:cs typeface="Arial"/>
              </a:rPr>
              <a:t>The cleaned Award has </a:t>
            </a:r>
            <a:r>
              <a:rPr lang="en-US" altLang="zh-CN" dirty="0">
                <a:solidFill>
                  <a:schemeClr val="accent2">
                    <a:lumMod val="75000"/>
                  </a:schemeClr>
                </a:solidFill>
                <a:latin typeface="+mn-lt"/>
              </a:rPr>
              <a:t>7,392 observations with 48 variables</a:t>
            </a:r>
            <a:r>
              <a:rPr lang="en-US" altLang="zh-CN" dirty="0">
                <a:solidFill>
                  <a:schemeClr val="bg2"/>
                </a:solidFill>
                <a:latin typeface="Arial"/>
                <a:cs typeface="Arial"/>
              </a:rPr>
              <a:t>.</a:t>
            </a:r>
          </a:p>
          <a:p>
            <a:pPr marL="146050" indent="0">
              <a:lnSpc>
                <a:spcPct val="150000"/>
              </a:lnSpc>
              <a:buNone/>
            </a:pPr>
            <a:endParaRPr lang="en-US" altLang="zh-CN">
              <a:solidFill>
                <a:schemeClr val="accent2">
                  <a:lumMod val="75000"/>
                </a:schemeClr>
              </a:solidFill>
              <a:latin typeface="+mn-lt"/>
            </a:endParaRPr>
          </a:p>
          <a:p>
            <a:pPr lvl="1">
              <a:lnSpc>
                <a:spcPct val="100000"/>
              </a:lnSpc>
              <a:spcBef>
                <a:spcPts val="0"/>
              </a:spcBef>
            </a:pPr>
            <a:endParaRPr lang="en-US">
              <a:solidFill>
                <a:srgbClr val="15191B"/>
              </a:solidFill>
              <a:latin typeface="+mn-lt"/>
            </a:endParaRPr>
          </a:p>
        </p:txBody>
      </p:sp>
    </p:spTree>
    <p:extLst>
      <p:ext uri="{BB962C8B-B14F-4D97-AF65-F5344CB8AC3E}">
        <p14:creationId xmlns:p14="http://schemas.microsoft.com/office/powerpoint/2010/main" val="428841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485E-8AD8-4455-A3B3-724C3D738D65}"/>
              </a:ext>
            </a:extLst>
          </p:cNvPr>
          <p:cNvSpPr>
            <a:spLocks noGrp="1"/>
          </p:cNvSpPr>
          <p:nvPr>
            <p:ph type="title"/>
          </p:nvPr>
        </p:nvSpPr>
        <p:spPr>
          <a:xfrm>
            <a:off x="563169" y="594534"/>
            <a:ext cx="8018638" cy="588225"/>
          </a:xfrm>
        </p:spPr>
        <p:txBody>
          <a:bodyPr/>
          <a:lstStyle/>
          <a:p>
            <a:r>
              <a:rPr lang="en-US" sz="2400">
                <a:latin typeface="+mj-lt"/>
              </a:rPr>
              <a:t>Merged Data for Proposals and Awards</a:t>
            </a:r>
          </a:p>
        </p:txBody>
      </p:sp>
      <p:sp>
        <p:nvSpPr>
          <p:cNvPr id="3" name="Text Placeholder 2">
            <a:extLst>
              <a:ext uri="{FF2B5EF4-FFF2-40B4-BE49-F238E27FC236}">
                <a16:creationId xmlns:a16="http://schemas.microsoft.com/office/drawing/2014/main" id="{162C2034-813E-4C14-9276-A3F5F3BBE4C3}"/>
              </a:ext>
            </a:extLst>
          </p:cNvPr>
          <p:cNvSpPr>
            <a:spLocks noGrp="1"/>
          </p:cNvSpPr>
          <p:nvPr>
            <p:ph type="body" idx="1"/>
          </p:nvPr>
        </p:nvSpPr>
        <p:spPr>
          <a:xfrm>
            <a:off x="596231" y="1281690"/>
            <a:ext cx="8481862" cy="4133024"/>
          </a:xfrm>
        </p:spPr>
        <p:txBody>
          <a:bodyPr/>
          <a:lstStyle/>
          <a:p>
            <a:pPr marL="146050" indent="0">
              <a:lnSpc>
                <a:spcPct val="100000"/>
              </a:lnSpc>
              <a:buNone/>
            </a:pPr>
            <a:r>
              <a:rPr lang="en-US" b="1" dirty="0">
                <a:solidFill>
                  <a:schemeClr val="tx2">
                    <a:lumMod val="10000"/>
                  </a:schemeClr>
                </a:solidFill>
                <a:latin typeface="+mn-lt"/>
              </a:rPr>
              <a:t>Proposal &amp; Award Data Set (4,139 observations with 106 variables)</a:t>
            </a:r>
            <a:endParaRPr lang="en-US" dirty="0">
              <a:solidFill>
                <a:schemeClr val="tx2">
                  <a:lumMod val="10000"/>
                </a:schemeClr>
              </a:solidFill>
            </a:endParaRPr>
          </a:p>
          <a:p>
            <a:pPr>
              <a:lnSpc>
                <a:spcPct val="150000"/>
              </a:lnSpc>
            </a:pPr>
            <a:r>
              <a:rPr lang="en-US" dirty="0">
                <a:solidFill>
                  <a:schemeClr val="bg2"/>
                </a:solidFill>
                <a:latin typeface="Arial"/>
                <a:cs typeface="Arial"/>
              </a:rPr>
              <a:t>To calculate the hit rate, we joined the proposals &amp; awards datasets by</a:t>
            </a:r>
            <a:r>
              <a:rPr lang="en-US" dirty="0">
                <a:solidFill>
                  <a:srgbClr val="00B0F0"/>
                </a:solidFill>
                <a:latin typeface="Arial"/>
                <a:cs typeface="Arial"/>
              </a:rPr>
              <a:t> </a:t>
            </a:r>
            <a:r>
              <a:rPr lang="en-US" dirty="0">
                <a:solidFill>
                  <a:schemeClr val="accent2">
                    <a:lumMod val="75000"/>
                  </a:schemeClr>
                </a:solidFill>
                <a:latin typeface="Arial"/>
                <a:cs typeface="Arial"/>
              </a:rPr>
              <a:t>proposal numbers.</a:t>
            </a:r>
          </a:p>
          <a:p>
            <a:pPr>
              <a:lnSpc>
                <a:spcPct val="150000"/>
              </a:lnSpc>
            </a:pPr>
            <a:r>
              <a:rPr lang="en-US" dirty="0">
                <a:solidFill>
                  <a:schemeClr val="bg2"/>
                </a:solidFill>
                <a:latin typeface="Arial"/>
                <a:cs typeface="Arial"/>
              </a:rPr>
              <a:t>While joining, we removed </a:t>
            </a:r>
            <a:r>
              <a:rPr lang="en-US" dirty="0">
                <a:solidFill>
                  <a:schemeClr val="accent2">
                    <a:lumMod val="75000"/>
                  </a:schemeClr>
                </a:solidFill>
                <a:latin typeface="Arial"/>
                <a:cs typeface="Arial"/>
              </a:rPr>
              <a:t>over 3,000 observations</a:t>
            </a:r>
            <a:r>
              <a:rPr lang="en-US" dirty="0">
                <a:solidFill>
                  <a:schemeClr val="accent2"/>
                </a:solidFill>
                <a:latin typeface="Arial"/>
                <a:cs typeface="Arial"/>
              </a:rPr>
              <a:t> </a:t>
            </a:r>
            <a:r>
              <a:rPr lang="en-US" dirty="0">
                <a:solidFill>
                  <a:schemeClr val="bg2"/>
                </a:solidFill>
                <a:latin typeface="Arial"/>
                <a:cs typeface="Arial"/>
              </a:rPr>
              <a:t>from the two datasets and removed</a:t>
            </a:r>
            <a:r>
              <a:rPr lang="en-US" dirty="0">
                <a:solidFill>
                  <a:schemeClr val="accent2"/>
                </a:solidFill>
                <a:latin typeface="Arial"/>
                <a:cs typeface="Arial"/>
              </a:rPr>
              <a:t> </a:t>
            </a:r>
            <a:r>
              <a:rPr lang="en-US" dirty="0">
                <a:solidFill>
                  <a:schemeClr val="accent2">
                    <a:lumMod val="75000"/>
                  </a:schemeClr>
                </a:solidFill>
                <a:latin typeface="Arial"/>
                <a:cs typeface="Arial"/>
              </a:rPr>
              <a:t>25 duplicated columns.</a:t>
            </a:r>
          </a:p>
          <a:p>
            <a:pPr>
              <a:lnSpc>
                <a:spcPct val="150000"/>
              </a:lnSpc>
            </a:pPr>
            <a:r>
              <a:rPr lang="en-US" dirty="0">
                <a:solidFill>
                  <a:schemeClr val="bg2"/>
                </a:solidFill>
                <a:latin typeface="Arial"/>
                <a:cs typeface="Arial"/>
              </a:rPr>
              <a:t>We removed most columns with </a:t>
            </a:r>
            <a:r>
              <a:rPr lang="en-US" dirty="0">
                <a:solidFill>
                  <a:schemeClr val="accent2">
                    <a:lumMod val="75000"/>
                  </a:schemeClr>
                </a:solidFill>
                <a:latin typeface="Arial"/>
                <a:cs typeface="Arial"/>
              </a:rPr>
              <a:t>over 50% missing values</a:t>
            </a:r>
            <a:r>
              <a:rPr lang="en-US" dirty="0">
                <a:solidFill>
                  <a:schemeClr val="bg2"/>
                </a:solidFill>
                <a:latin typeface="Arial"/>
                <a:cs typeface="Arial"/>
              </a:rPr>
              <a:t>, but</a:t>
            </a:r>
            <a:r>
              <a:rPr lang="en-US" dirty="0">
                <a:solidFill>
                  <a:schemeClr val="accent2"/>
                </a:solidFill>
                <a:latin typeface="Arial"/>
                <a:cs typeface="Arial"/>
              </a:rPr>
              <a:t> </a:t>
            </a:r>
            <a:r>
              <a:rPr lang="en-US" dirty="0">
                <a:solidFill>
                  <a:schemeClr val="accent2">
                    <a:lumMod val="75000"/>
                  </a:schemeClr>
                </a:solidFill>
                <a:latin typeface="Arial"/>
                <a:cs typeface="Arial"/>
              </a:rPr>
              <a:t>kept some columns that are important</a:t>
            </a:r>
            <a:r>
              <a:rPr lang="en-US" dirty="0">
                <a:solidFill>
                  <a:schemeClr val="bg2"/>
                </a:solidFill>
                <a:latin typeface="Arial"/>
                <a:cs typeface="Arial"/>
              </a:rPr>
              <a:t>, such as “Primary Sponsor Name”.</a:t>
            </a:r>
          </a:p>
          <a:p>
            <a:pPr>
              <a:lnSpc>
                <a:spcPct val="150000"/>
              </a:lnSpc>
              <a:spcBef>
                <a:spcPts val="0"/>
              </a:spcBef>
            </a:pPr>
            <a:r>
              <a:rPr lang="en-US" dirty="0">
                <a:solidFill>
                  <a:schemeClr val="bg2"/>
                </a:solidFill>
                <a:latin typeface="Arial"/>
                <a:cs typeface="Arial"/>
              </a:rPr>
              <a:t>We removed</a:t>
            </a:r>
            <a:r>
              <a:rPr lang="en-US" dirty="0">
                <a:solidFill>
                  <a:schemeClr val="accent2"/>
                </a:solidFill>
                <a:latin typeface="Arial"/>
                <a:cs typeface="Arial"/>
              </a:rPr>
              <a:t> </a:t>
            </a:r>
            <a:r>
              <a:rPr lang="en-US" dirty="0">
                <a:solidFill>
                  <a:schemeClr val="accent2">
                    <a:lumMod val="75000"/>
                  </a:schemeClr>
                </a:solidFill>
                <a:latin typeface="Arial"/>
                <a:cs typeface="Arial"/>
              </a:rPr>
              <a:t>24 observations</a:t>
            </a:r>
            <a:r>
              <a:rPr lang="en-US" dirty="0">
                <a:solidFill>
                  <a:schemeClr val="bg2"/>
                </a:solidFill>
                <a:latin typeface="Arial"/>
                <a:cs typeface="Arial"/>
              </a:rPr>
              <a:t> because of inconsistency between proposal date and award effective date.</a:t>
            </a:r>
          </a:p>
          <a:p>
            <a:pPr>
              <a:lnSpc>
                <a:spcPct val="150000"/>
              </a:lnSpc>
            </a:pPr>
            <a:r>
              <a:rPr lang="en-US" dirty="0">
                <a:solidFill>
                  <a:schemeClr val="tx2">
                    <a:lumMod val="10000"/>
                  </a:schemeClr>
                </a:solidFill>
                <a:latin typeface="Arial"/>
                <a:cs typeface="Arial"/>
              </a:rPr>
              <a:t>The cleaned Proposal &amp; Award dataset has </a:t>
            </a:r>
            <a:r>
              <a:rPr lang="en-US" dirty="0">
                <a:solidFill>
                  <a:schemeClr val="accent2">
                    <a:lumMod val="75000"/>
                  </a:schemeClr>
                </a:solidFill>
                <a:latin typeface="Arial"/>
                <a:cs typeface="Arial"/>
              </a:rPr>
              <a:t>4,139 observations with 78 variables.</a:t>
            </a:r>
          </a:p>
          <a:p>
            <a:pPr>
              <a:lnSpc>
                <a:spcPct val="100000"/>
              </a:lnSpc>
              <a:spcBef>
                <a:spcPts val="0"/>
              </a:spcBef>
            </a:pPr>
            <a:endParaRPr lang="en-US">
              <a:solidFill>
                <a:schemeClr val="accent2"/>
              </a:solidFill>
              <a:latin typeface="Arial"/>
              <a:cs typeface="Arial"/>
            </a:endParaRPr>
          </a:p>
          <a:p>
            <a:pPr marL="615950" lvl="1" indent="0">
              <a:lnSpc>
                <a:spcPct val="100000"/>
              </a:lnSpc>
              <a:spcBef>
                <a:spcPts val="0"/>
              </a:spcBef>
              <a:buNone/>
            </a:pPr>
            <a:endParaRPr lang="en-US" sz="1300">
              <a:solidFill>
                <a:schemeClr val="tx2">
                  <a:lumMod val="10000"/>
                </a:schemeClr>
              </a:solidFill>
              <a:latin typeface="+mn-lt"/>
            </a:endParaRPr>
          </a:p>
        </p:txBody>
      </p:sp>
    </p:spTree>
    <p:extLst>
      <p:ext uri="{BB962C8B-B14F-4D97-AF65-F5344CB8AC3E}">
        <p14:creationId xmlns:p14="http://schemas.microsoft.com/office/powerpoint/2010/main" val="283631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793246" y="1505184"/>
            <a:ext cx="7688100" cy="2133131"/>
          </a:xfrm>
        </p:spPr>
        <p:txBody>
          <a:bodyPr/>
          <a:lstStyle/>
          <a:p>
            <a:pPr algn="ctr"/>
            <a:br>
              <a:rPr lang="en-US" sz="4000">
                <a:latin typeface="+mj-lt"/>
              </a:rPr>
            </a:br>
            <a:r>
              <a:rPr lang="en-US" sz="4000">
                <a:latin typeface="+mj-lt"/>
              </a:rPr>
              <a:t>Clustering </a:t>
            </a:r>
            <a:br>
              <a:rPr lang="en-US" sz="4000">
                <a:latin typeface="+mj-lt"/>
              </a:rPr>
            </a:br>
            <a:br>
              <a:rPr lang="en-US" sz="4000">
                <a:latin typeface="+mj-lt"/>
              </a:rPr>
            </a:br>
            <a:endParaRPr lang="en-US" sz="4000">
              <a:latin typeface="+mj-lt"/>
            </a:endParaRPr>
          </a:p>
        </p:txBody>
      </p:sp>
    </p:spTree>
    <p:extLst>
      <p:ext uri="{BB962C8B-B14F-4D97-AF65-F5344CB8AC3E}">
        <p14:creationId xmlns:p14="http://schemas.microsoft.com/office/powerpoint/2010/main" val="3035949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DCDA18-511E-43B2-AEF3-0E79768CB153}"/>
              </a:ext>
            </a:extLst>
          </p:cNvPr>
          <p:cNvSpPr txBox="1"/>
          <p:nvPr/>
        </p:nvSpPr>
        <p:spPr>
          <a:xfrm>
            <a:off x="5139043" y="432779"/>
            <a:ext cx="4007273" cy="50013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Clustering by Trend </a:t>
            </a:r>
            <a:endParaRPr lang="en-US" sz="1100"/>
          </a:p>
          <a:p>
            <a:pPr marL="171450" indent="-171450">
              <a:buFont typeface="Arial" panose="020B0604020202020204" pitchFamily="34" charset="0"/>
              <a:buChar char="•"/>
            </a:pPr>
            <a:r>
              <a:rPr lang="en-US" sz="1100"/>
              <a:t>Used compound growth factor to find the annual average percentage change rate in awards amount over 12 years</a:t>
            </a:r>
          </a:p>
          <a:p>
            <a:pPr marL="171450" indent="-171450">
              <a:buFont typeface="Arial" panose="020B0604020202020204" pitchFamily="34" charset="0"/>
              <a:buChar char="•"/>
            </a:pPr>
            <a:r>
              <a:rPr lang="en-US" sz="1100"/>
              <a:t>Sorted by absolute value in comparison to % of total awards amount </a:t>
            </a:r>
          </a:p>
          <a:p>
            <a:pPr marL="171450" indent="-171450">
              <a:buFont typeface="Arial" panose="020B0604020202020204" pitchFamily="34" charset="0"/>
              <a:buChar char="•"/>
            </a:pPr>
            <a:r>
              <a:rPr lang="en-US" sz="1100"/>
              <a:t>A similar trend between the two factors within each cluster</a:t>
            </a:r>
          </a:p>
          <a:p>
            <a:endParaRPr lang="en-US" sz="1100" b="1">
              <a:solidFill>
                <a:srgbClr val="92D050"/>
              </a:solidFill>
            </a:endParaRPr>
          </a:p>
          <a:p>
            <a:r>
              <a:rPr lang="en-US" sz="1100" b="1">
                <a:solidFill>
                  <a:srgbClr val="92D050"/>
                </a:solidFill>
              </a:rPr>
              <a:t>Green – Cluster 1</a:t>
            </a:r>
            <a:endParaRPr lang="en-US" sz="1100">
              <a:solidFill>
                <a:srgbClr val="92D050"/>
              </a:solidFill>
            </a:endParaRPr>
          </a:p>
          <a:p>
            <a:r>
              <a:rPr lang="en-US" sz="1100"/>
              <a:t>Stable and consistent awards growth rate </a:t>
            </a:r>
          </a:p>
          <a:p>
            <a:r>
              <a:rPr lang="en-US" sz="1100"/>
              <a:t>Count as second largest % of total awards amount (26.8%)</a:t>
            </a:r>
            <a:endParaRPr lang="en-US"/>
          </a:p>
          <a:p>
            <a:pPr algn="r"/>
            <a:r>
              <a:rPr lang="en-US" sz="1100" b="1">
                <a:solidFill>
                  <a:srgbClr val="00B0F0"/>
                </a:solidFill>
              </a:rPr>
              <a:t>Blue- Cluster 2</a:t>
            </a:r>
          </a:p>
          <a:p>
            <a:pPr algn="r"/>
            <a:r>
              <a:rPr lang="en-US" sz="1100"/>
              <a:t>Moderate fluctuation in awards receiving amount </a:t>
            </a:r>
            <a:endParaRPr lang="en-US"/>
          </a:p>
          <a:p>
            <a:pPr algn="r"/>
            <a:r>
              <a:rPr lang="en-US" sz="1100"/>
              <a:t>Significant % of total awards amount</a:t>
            </a:r>
            <a:endParaRPr lang="en-US"/>
          </a:p>
          <a:p>
            <a:r>
              <a:rPr lang="en-US" sz="1100" b="1"/>
              <a:t>White-Cluster 3</a:t>
            </a:r>
            <a:endParaRPr lang="en-US" sz="1100"/>
          </a:p>
          <a:p>
            <a:r>
              <a:rPr lang="en-US" sz="1100"/>
              <a:t>Discontinued or missing years </a:t>
            </a:r>
          </a:p>
          <a:p>
            <a:r>
              <a:rPr lang="en-US" sz="1100"/>
              <a:t>Inconsistent awards pattern </a:t>
            </a:r>
          </a:p>
          <a:p>
            <a:r>
              <a:rPr lang="en-US" sz="1100"/>
              <a:t>Least % of total awards amount </a:t>
            </a:r>
          </a:p>
          <a:p>
            <a:pPr algn="r"/>
            <a:r>
              <a:rPr lang="en-US" sz="1100" b="1">
                <a:solidFill>
                  <a:srgbClr val="FFC000"/>
                </a:solidFill>
              </a:rPr>
              <a:t>Yellow (omit)-Cluster 4</a:t>
            </a:r>
            <a:endParaRPr lang="en-US" sz="1100"/>
          </a:p>
          <a:p>
            <a:pPr algn="r"/>
            <a:r>
              <a:rPr lang="en-US" sz="1100"/>
              <a:t>A stable awards growth rate but subtle amount due to the lack of record</a:t>
            </a:r>
          </a:p>
          <a:p>
            <a:r>
              <a:rPr lang="en-US" sz="1100" b="1">
                <a:solidFill>
                  <a:schemeClr val="accent3"/>
                </a:solidFill>
              </a:rPr>
              <a:t>Red- Cluster 5</a:t>
            </a:r>
            <a:endParaRPr lang="en-US">
              <a:solidFill>
                <a:schemeClr val="accent3"/>
              </a:solidFill>
            </a:endParaRPr>
          </a:p>
          <a:p>
            <a:r>
              <a:rPr lang="en-US" sz="1100"/>
              <a:t>Moderate fluctuation in awards receiving amount </a:t>
            </a:r>
            <a:endParaRPr lang="en-US"/>
          </a:p>
          <a:p>
            <a:r>
              <a:rPr lang="en-US" sz="1100"/>
              <a:t>Largest % of total awards amount </a:t>
            </a:r>
            <a:endParaRPr lang="en-US"/>
          </a:p>
          <a:p>
            <a:endParaRPr lang="en-US" sz="1100"/>
          </a:p>
          <a:p>
            <a:pPr algn="r"/>
            <a:r>
              <a:rPr lang="en-US" sz="1100" b="1">
                <a:solidFill>
                  <a:schemeClr val="bg2">
                    <a:lumMod val="75000"/>
                    <a:lumOff val="25000"/>
                  </a:schemeClr>
                </a:solidFill>
              </a:rPr>
              <a:t>Grey- Cluster 6</a:t>
            </a:r>
            <a:endParaRPr lang="en-US" sz="1100">
              <a:solidFill>
                <a:schemeClr val="bg2">
                  <a:lumMod val="75000"/>
                  <a:lumOff val="25000"/>
                </a:schemeClr>
              </a:solidFill>
            </a:endParaRPr>
          </a:p>
          <a:p>
            <a:pPr algn="r"/>
            <a:r>
              <a:rPr lang="en-US" sz="1100"/>
              <a:t>Most fluctuated awards receiving pattern</a:t>
            </a:r>
          </a:p>
          <a:p>
            <a:pPr algn="r"/>
            <a:r>
              <a:rPr lang="en-US" sz="1100"/>
              <a:t>Large % of total awards amount </a:t>
            </a:r>
            <a:endParaRPr lang="en-US"/>
          </a:p>
          <a:p>
            <a:endParaRPr lang="en-US" sz="1100"/>
          </a:p>
        </p:txBody>
      </p:sp>
      <p:sp>
        <p:nvSpPr>
          <p:cNvPr id="6" name="TextBox 188">
            <a:extLst>
              <a:ext uri="{FF2B5EF4-FFF2-40B4-BE49-F238E27FC236}">
                <a16:creationId xmlns:a16="http://schemas.microsoft.com/office/drawing/2014/main" id="{35A0F3CE-395C-E14E-A752-94A510FC0943}"/>
              </a:ext>
            </a:extLst>
          </p:cNvPr>
          <p:cNvSpPr txBox="1"/>
          <p:nvPr/>
        </p:nvSpPr>
        <p:spPr>
          <a:xfrm>
            <a:off x="1349" y="479438"/>
            <a:ext cx="69457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Clustering – Awards by College </a:t>
            </a:r>
          </a:p>
        </p:txBody>
      </p:sp>
      <p:pic>
        <p:nvPicPr>
          <p:cNvPr id="2" name="Picture 2" descr="A screenshot of a cell phone&#10;&#10;Description generated with very high confidence">
            <a:extLst>
              <a:ext uri="{FF2B5EF4-FFF2-40B4-BE49-F238E27FC236}">
                <a16:creationId xmlns:a16="http://schemas.microsoft.com/office/drawing/2014/main" id="{7C8BF96D-2C87-4B8C-A5BD-5B5F1525CAF0}"/>
              </a:ext>
            </a:extLst>
          </p:cNvPr>
          <p:cNvPicPr>
            <a:picLocks noChangeAspect="1"/>
          </p:cNvPicPr>
          <p:nvPr/>
        </p:nvPicPr>
        <p:blipFill>
          <a:blip r:embed="rId3"/>
          <a:stretch>
            <a:fillRect/>
          </a:stretch>
        </p:blipFill>
        <p:spPr>
          <a:xfrm>
            <a:off x="10813" y="1104745"/>
            <a:ext cx="5121873" cy="3181143"/>
          </a:xfrm>
          <a:prstGeom prst="rect">
            <a:avLst/>
          </a:prstGeom>
        </p:spPr>
      </p:pic>
    </p:spTree>
    <p:extLst>
      <p:ext uri="{BB962C8B-B14F-4D97-AF65-F5344CB8AC3E}">
        <p14:creationId xmlns:p14="http://schemas.microsoft.com/office/powerpoint/2010/main" val="2952245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DCDA18-511E-43B2-AEF3-0E79768CB153}"/>
              </a:ext>
            </a:extLst>
          </p:cNvPr>
          <p:cNvSpPr txBox="1"/>
          <p:nvPr/>
        </p:nvSpPr>
        <p:spPr>
          <a:xfrm>
            <a:off x="4616414" y="426865"/>
            <a:ext cx="4525386" cy="54553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Clustering by Trend </a:t>
            </a:r>
            <a:endParaRPr lang="en-US" sz="1100"/>
          </a:p>
          <a:p>
            <a:pPr marL="171450" indent="-171450">
              <a:buFont typeface="Arial" panose="020B0604020202020204" pitchFamily="34" charset="0"/>
              <a:buChar char="•"/>
            </a:pPr>
            <a:r>
              <a:rPr lang="en-US" sz="1050"/>
              <a:t>Used compound growth factor to find the annual average percentage change rate in expenditure amount over 11 </a:t>
            </a:r>
            <a:r>
              <a:rPr lang="en-US" sz="1050" err="1"/>
              <a:t>yrs</a:t>
            </a:r>
            <a:endParaRPr lang="en-US" sz="1050"/>
          </a:p>
          <a:p>
            <a:pPr marL="171450" indent="-171450">
              <a:buFont typeface="Arial" panose="020B0604020202020204" pitchFamily="34" charset="0"/>
              <a:buChar char="•"/>
            </a:pPr>
            <a:r>
              <a:rPr lang="en-US" sz="1050"/>
              <a:t>Sorted by absolute value in comparison to % of total spending amount </a:t>
            </a:r>
          </a:p>
          <a:p>
            <a:pPr marL="171450" indent="-171450">
              <a:buFont typeface="Arial" panose="020B0604020202020204" pitchFamily="34" charset="0"/>
              <a:buChar char="•"/>
            </a:pPr>
            <a:r>
              <a:rPr lang="en-US" sz="1050"/>
              <a:t>A similar expenditure and awards pattern between each cluster</a:t>
            </a:r>
          </a:p>
          <a:p>
            <a:r>
              <a:rPr lang="en-US" sz="1050" b="1">
                <a:solidFill>
                  <a:srgbClr val="92D050"/>
                </a:solidFill>
              </a:rPr>
              <a:t>Green-Cluster 1 </a:t>
            </a:r>
            <a:endParaRPr lang="en-US" sz="1050">
              <a:solidFill>
                <a:srgbClr val="92D050"/>
              </a:solidFill>
            </a:endParaRPr>
          </a:p>
          <a:p>
            <a:r>
              <a:rPr lang="en-US" sz="1050"/>
              <a:t>Stable and consistent expenditure growth rate </a:t>
            </a:r>
          </a:p>
          <a:p>
            <a:r>
              <a:rPr lang="en-US" sz="1050"/>
              <a:t>Count as second largest % of total expenditure amount (28.3%)</a:t>
            </a:r>
          </a:p>
          <a:p>
            <a:pPr algn="r"/>
            <a:r>
              <a:rPr lang="en-US" sz="1050" b="1">
                <a:solidFill>
                  <a:srgbClr val="00B0F0"/>
                </a:solidFill>
              </a:rPr>
              <a:t>Blue- Cluster 2</a:t>
            </a:r>
          </a:p>
          <a:p>
            <a:pPr algn="r"/>
            <a:r>
              <a:rPr lang="en-US" sz="1050"/>
              <a:t>Moderate fluctuation in annual spending </a:t>
            </a:r>
          </a:p>
          <a:p>
            <a:pPr algn="r"/>
            <a:r>
              <a:rPr lang="en-US" sz="1050"/>
              <a:t>Significant % of total expenditure amount</a:t>
            </a:r>
          </a:p>
          <a:p>
            <a:r>
              <a:rPr lang="en-US" sz="1050" b="1"/>
              <a:t>White –Cluster 3</a:t>
            </a:r>
            <a:endParaRPr lang="en-US" sz="1050"/>
          </a:p>
          <a:p>
            <a:r>
              <a:rPr lang="en-US" sz="1050"/>
              <a:t>Discontinued or missing years </a:t>
            </a:r>
          </a:p>
          <a:p>
            <a:r>
              <a:rPr lang="en-US" sz="1050"/>
              <a:t>Inconsistent expenditure pattern </a:t>
            </a:r>
          </a:p>
          <a:p>
            <a:r>
              <a:rPr lang="en-US" sz="1050"/>
              <a:t>Least % of total expenditure amount </a:t>
            </a:r>
          </a:p>
          <a:p>
            <a:pPr algn="r"/>
            <a:r>
              <a:rPr lang="en-US" sz="1050" b="1">
                <a:solidFill>
                  <a:srgbClr val="FFC000"/>
                </a:solidFill>
              </a:rPr>
              <a:t>Yellow (omit)- Cluster 4</a:t>
            </a:r>
            <a:endParaRPr lang="en-US" sz="1050"/>
          </a:p>
          <a:p>
            <a:pPr algn="r"/>
            <a:r>
              <a:rPr lang="en-US" sz="1050"/>
              <a:t>A  subtle amount due to the lack of record</a:t>
            </a:r>
          </a:p>
          <a:p>
            <a:endParaRPr lang="en-US" sz="1050"/>
          </a:p>
          <a:p>
            <a:r>
              <a:rPr lang="en-US" sz="1050" b="1">
                <a:solidFill>
                  <a:schemeClr val="accent3"/>
                </a:solidFill>
              </a:rPr>
              <a:t>Red- Cluster 5</a:t>
            </a:r>
            <a:endParaRPr lang="en-US" sz="1050">
              <a:solidFill>
                <a:schemeClr val="accent3"/>
              </a:solidFill>
            </a:endParaRPr>
          </a:p>
          <a:p>
            <a:r>
              <a:rPr lang="en-US" sz="1050"/>
              <a:t>Moderate fluctuation in spending amount </a:t>
            </a:r>
          </a:p>
          <a:p>
            <a:r>
              <a:rPr lang="en-US" sz="1050"/>
              <a:t>Largest % of total expenditure amount</a:t>
            </a:r>
          </a:p>
          <a:p>
            <a:pPr algn="r"/>
            <a:endParaRPr lang="en-US" sz="1050"/>
          </a:p>
          <a:p>
            <a:pPr algn="r"/>
            <a:r>
              <a:rPr lang="en-US" sz="1050" b="1">
                <a:solidFill>
                  <a:schemeClr val="bg1">
                    <a:lumMod val="75000"/>
                  </a:schemeClr>
                </a:solidFill>
              </a:rPr>
              <a:t>Grey- Cluster 6</a:t>
            </a:r>
            <a:endParaRPr lang="en-US" sz="1050">
              <a:solidFill>
                <a:schemeClr val="bg1">
                  <a:lumMod val="75000"/>
                </a:schemeClr>
              </a:solidFill>
            </a:endParaRPr>
          </a:p>
          <a:p>
            <a:pPr algn="r"/>
            <a:r>
              <a:rPr lang="en-US" sz="1050"/>
              <a:t>Most fluctuated expenditure pattern</a:t>
            </a:r>
          </a:p>
          <a:p>
            <a:pPr algn="r"/>
            <a:r>
              <a:rPr lang="en-US" sz="1050"/>
              <a:t>Large % of total expenditure amount</a:t>
            </a:r>
          </a:p>
          <a:p>
            <a:endParaRPr lang="en-US" sz="1050"/>
          </a:p>
          <a:p>
            <a:r>
              <a:rPr lang="en-US" sz="1050"/>
              <a:t>*College of Nursing, Natural Science and Education: most consistent expenditure amount besides a fluctuated awards receiving pattern  </a:t>
            </a:r>
          </a:p>
          <a:p>
            <a:pPr algn="r"/>
            <a:endParaRPr lang="en-US" sz="1100"/>
          </a:p>
          <a:p>
            <a:pPr algn="r"/>
            <a:endParaRPr lang="en-US" sz="1100"/>
          </a:p>
          <a:p>
            <a:endParaRPr lang="en-US" sz="1100"/>
          </a:p>
        </p:txBody>
      </p:sp>
      <p:sp>
        <p:nvSpPr>
          <p:cNvPr id="6" name="TextBox 188">
            <a:extLst>
              <a:ext uri="{FF2B5EF4-FFF2-40B4-BE49-F238E27FC236}">
                <a16:creationId xmlns:a16="http://schemas.microsoft.com/office/drawing/2014/main" id="{35A0F3CE-395C-E14E-A752-94A510FC0943}"/>
              </a:ext>
            </a:extLst>
          </p:cNvPr>
          <p:cNvSpPr txBox="1"/>
          <p:nvPr/>
        </p:nvSpPr>
        <p:spPr>
          <a:xfrm>
            <a:off x="37055" y="540189"/>
            <a:ext cx="69457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Clustering – Expenditure by College </a:t>
            </a:r>
            <a:endParaRPr lang="en-US"/>
          </a:p>
        </p:txBody>
      </p:sp>
      <p:pic>
        <p:nvPicPr>
          <p:cNvPr id="2" name="Picture 2" descr="A screenshot of a cell phone&#10;&#10;Description generated with very high confidence">
            <a:extLst>
              <a:ext uri="{FF2B5EF4-FFF2-40B4-BE49-F238E27FC236}">
                <a16:creationId xmlns:a16="http://schemas.microsoft.com/office/drawing/2014/main" id="{65EE1F3C-CC53-47AE-A434-978FBFF1B39F}"/>
              </a:ext>
            </a:extLst>
          </p:cNvPr>
          <p:cNvPicPr>
            <a:picLocks noChangeAspect="1"/>
          </p:cNvPicPr>
          <p:nvPr/>
        </p:nvPicPr>
        <p:blipFill>
          <a:blip r:embed="rId3"/>
          <a:stretch>
            <a:fillRect/>
          </a:stretch>
        </p:blipFill>
        <p:spPr>
          <a:xfrm>
            <a:off x="18536" y="1091460"/>
            <a:ext cx="4604437" cy="3516632"/>
          </a:xfrm>
          <a:prstGeom prst="rect">
            <a:avLst/>
          </a:prstGeom>
        </p:spPr>
      </p:pic>
    </p:spTree>
    <p:extLst>
      <p:ext uri="{BB962C8B-B14F-4D97-AF65-F5344CB8AC3E}">
        <p14:creationId xmlns:p14="http://schemas.microsoft.com/office/powerpoint/2010/main" val="3030205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793246" y="1505184"/>
            <a:ext cx="7688100" cy="2133131"/>
          </a:xfrm>
        </p:spPr>
        <p:txBody>
          <a:bodyPr/>
          <a:lstStyle/>
          <a:p>
            <a:pPr algn="ctr"/>
            <a:br>
              <a:rPr lang="en" altLang="zh-CN" sz="4000"/>
            </a:br>
            <a:r>
              <a:rPr lang="en" altLang="zh-CN" sz="4000"/>
              <a:t>Hit Rate </a:t>
            </a:r>
            <a:br>
              <a:rPr lang="en" altLang="zh-CN" sz="4000"/>
            </a:br>
            <a:br>
              <a:rPr lang="en-US" sz="4000">
                <a:latin typeface="+mj-lt"/>
              </a:rPr>
            </a:br>
            <a:br>
              <a:rPr lang="en-US" sz="4000">
                <a:latin typeface="+mj-lt"/>
              </a:rPr>
            </a:br>
            <a:endParaRPr lang="en-US" sz="4000">
              <a:latin typeface="+mj-lt"/>
            </a:endParaRPr>
          </a:p>
        </p:txBody>
      </p:sp>
    </p:spTree>
    <p:extLst>
      <p:ext uri="{BB962C8B-B14F-4D97-AF65-F5344CB8AC3E}">
        <p14:creationId xmlns:p14="http://schemas.microsoft.com/office/powerpoint/2010/main" val="2887023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71"/>
          <p:cNvPicPr preferRelativeResize="0"/>
          <p:nvPr/>
        </p:nvPicPr>
        <p:blipFill rotWithShape="1">
          <a:blip r:embed="rId3">
            <a:alphaModFix/>
          </a:blip>
          <a:srcRect t="31936" r="2581" b="63505"/>
          <a:stretch/>
        </p:blipFill>
        <p:spPr>
          <a:xfrm>
            <a:off x="235825" y="3067492"/>
            <a:ext cx="8908175" cy="190450"/>
          </a:xfrm>
          <a:prstGeom prst="rect">
            <a:avLst/>
          </a:prstGeom>
          <a:noFill/>
          <a:ln>
            <a:noFill/>
          </a:ln>
        </p:spPr>
      </p:pic>
      <p:sp>
        <p:nvSpPr>
          <p:cNvPr id="712" name="Google Shape;712;p71"/>
          <p:cNvSpPr txBox="1">
            <a:spLocks noGrp="1"/>
          </p:cNvSpPr>
          <p:nvPr>
            <p:ph type="title"/>
          </p:nvPr>
        </p:nvSpPr>
        <p:spPr>
          <a:xfrm>
            <a:off x="729450" y="646837"/>
            <a:ext cx="7688400" cy="535200"/>
          </a:xfrm>
          <a:prstGeom prst="rect">
            <a:avLst/>
          </a:prstGeom>
        </p:spPr>
        <p:txBody>
          <a:bodyPr spcFirstLastPara="1" wrap="square" lIns="91425" tIns="91425" rIns="91425" bIns="91425" anchor="t" anchorCtr="0">
            <a:noAutofit/>
          </a:bodyPr>
          <a:lstStyle/>
          <a:p>
            <a:r>
              <a:rPr lang="en-US" sz="2400">
                <a:latin typeface="+mj-lt"/>
              </a:rPr>
              <a:t>Project Timeline</a:t>
            </a:r>
            <a:br>
              <a:rPr lang="en-US">
                <a:solidFill>
                  <a:srgbClr val="000000"/>
                </a:solidFill>
              </a:rPr>
            </a:br>
            <a:endParaRPr lang="en-US" sz="800"/>
          </a:p>
        </p:txBody>
      </p:sp>
      <p:sp>
        <p:nvSpPr>
          <p:cNvPr id="713" name="Google Shape;713;p71"/>
          <p:cNvSpPr txBox="1"/>
          <p:nvPr/>
        </p:nvSpPr>
        <p:spPr>
          <a:xfrm>
            <a:off x="460540" y="3201158"/>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b="1">
                <a:latin typeface="Lato"/>
                <a:ea typeface="Lato"/>
                <a:cs typeface="Lato"/>
                <a:sym typeface="Lato"/>
              </a:rPr>
              <a:t>Sep</a:t>
            </a:r>
            <a:endParaRPr b="1">
              <a:latin typeface="Lato"/>
              <a:ea typeface="Lato"/>
              <a:cs typeface="Lato"/>
              <a:sym typeface="Lato"/>
            </a:endParaRPr>
          </a:p>
        </p:txBody>
      </p:sp>
      <p:sp>
        <p:nvSpPr>
          <p:cNvPr id="714" name="Google Shape;714;p71"/>
          <p:cNvSpPr txBox="1"/>
          <p:nvPr/>
        </p:nvSpPr>
        <p:spPr>
          <a:xfrm>
            <a:off x="3783997" y="3433542"/>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b="1">
                <a:latin typeface="Lato"/>
                <a:ea typeface="Lato"/>
                <a:cs typeface="Lato"/>
                <a:sym typeface="Lato"/>
              </a:rPr>
              <a:t>Oct</a:t>
            </a:r>
            <a:endParaRPr b="1">
              <a:latin typeface="Lato"/>
              <a:ea typeface="Lato"/>
              <a:cs typeface="Lato"/>
              <a:sym typeface="Lato"/>
            </a:endParaRPr>
          </a:p>
        </p:txBody>
      </p:sp>
      <p:sp>
        <p:nvSpPr>
          <p:cNvPr id="715" name="Google Shape;715;p71"/>
          <p:cNvSpPr txBox="1"/>
          <p:nvPr/>
        </p:nvSpPr>
        <p:spPr>
          <a:xfrm>
            <a:off x="6325138" y="3201158"/>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b="1">
                <a:latin typeface="Lato"/>
                <a:ea typeface="Lato"/>
                <a:cs typeface="Lato"/>
                <a:sym typeface="Lato"/>
              </a:rPr>
              <a:t>Nov</a:t>
            </a:r>
            <a:endParaRPr b="1">
              <a:latin typeface="Lato"/>
              <a:ea typeface="Lato"/>
              <a:cs typeface="Lato"/>
              <a:sym typeface="Lato"/>
            </a:endParaRPr>
          </a:p>
        </p:txBody>
      </p:sp>
      <p:grpSp>
        <p:nvGrpSpPr>
          <p:cNvPr id="716" name="Google Shape;716;p71"/>
          <p:cNvGrpSpPr/>
          <p:nvPr/>
        </p:nvGrpSpPr>
        <p:grpSpPr>
          <a:xfrm>
            <a:off x="229925" y="2798907"/>
            <a:ext cx="92400" cy="411825"/>
            <a:chOff x="845575" y="2563700"/>
            <a:chExt cx="92400" cy="411825"/>
          </a:xfrm>
        </p:grpSpPr>
        <p:cxnSp>
          <p:nvCxnSpPr>
            <p:cNvPr id="717" name="Google Shape;717;p71"/>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18" name="Google Shape;718;p71"/>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71"/>
          <p:cNvGrpSpPr/>
          <p:nvPr/>
        </p:nvGrpSpPr>
        <p:grpSpPr>
          <a:xfrm rot="10800000">
            <a:off x="1219141" y="3096484"/>
            <a:ext cx="92400" cy="411825"/>
            <a:chOff x="2070100" y="2563700"/>
            <a:chExt cx="92400" cy="411825"/>
          </a:xfrm>
        </p:grpSpPr>
        <p:cxnSp>
          <p:nvCxnSpPr>
            <p:cNvPr id="720" name="Google Shape;720;p71"/>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21" name="Google Shape;721;p71"/>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71"/>
          <p:cNvGrpSpPr/>
          <p:nvPr/>
        </p:nvGrpSpPr>
        <p:grpSpPr>
          <a:xfrm>
            <a:off x="4186788" y="2798907"/>
            <a:ext cx="92400" cy="411825"/>
            <a:chOff x="845575" y="2563700"/>
            <a:chExt cx="92400" cy="411825"/>
          </a:xfrm>
        </p:grpSpPr>
        <p:cxnSp>
          <p:nvCxnSpPr>
            <p:cNvPr id="723" name="Google Shape;723;p71"/>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24" name="Google Shape;724;p71"/>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71"/>
          <p:cNvGrpSpPr/>
          <p:nvPr/>
        </p:nvGrpSpPr>
        <p:grpSpPr>
          <a:xfrm rot="10800000">
            <a:off x="5176003" y="3078309"/>
            <a:ext cx="92400" cy="411825"/>
            <a:chOff x="2070100" y="2563700"/>
            <a:chExt cx="92400" cy="411825"/>
          </a:xfrm>
        </p:grpSpPr>
        <p:cxnSp>
          <p:nvCxnSpPr>
            <p:cNvPr id="726" name="Google Shape;726;p71"/>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27" name="Google Shape;727;p71"/>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71"/>
          <p:cNvGrpSpPr/>
          <p:nvPr/>
        </p:nvGrpSpPr>
        <p:grpSpPr>
          <a:xfrm>
            <a:off x="6165219" y="2798907"/>
            <a:ext cx="92400" cy="411825"/>
            <a:chOff x="845575" y="2563700"/>
            <a:chExt cx="92400" cy="411825"/>
          </a:xfrm>
        </p:grpSpPr>
        <p:cxnSp>
          <p:nvCxnSpPr>
            <p:cNvPr id="729" name="Google Shape;729;p71"/>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30" name="Google Shape;730;p71"/>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71"/>
          <p:cNvGrpSpPr/>
          <p:nvPr/>
        </p:nvGrpSpPr>
        <p:grpSpPr>
          <a:xfrm rot="10800000">
            <a:off x="7154434" y="3096497"/>
            <a:ext cx="92400" cy="411825"/>
            <a:chOff x="2070100" y="2563700"/>
            <a:chExt cx="92400" cy="411825"/>
          </a:xfrm>
        </p:grpSpPr>
        <p:cxnSp>
          <p:nvCxnSpPr>
            <p:cNvPr id="732" name="Google Shape;732;p71"/>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33" name="Google Shape;733;p71"/>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71"/>
          <p:cNvGrpSpPr/>
          <p:nvPr/>
        </p:nvGrpSpPr>
        <p:grpSpPr>
          <a:xfrm>
            <a:off x="8143650" y="2817094"/>
            <a:ext cx="92400" cy="411825"/>
            <a:chOff x="845575" y="2563700"/>
            <a:chExt cx="92400" cy="411825"/>
          </a:xfrm>
        </p:grpSpPr>
        <p:cxnSp>
          <p:nvCxnSpPr>
            <p:cNvPr id="735" name="Google Shape;735;p71"/>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36" name="Google Shape;736;p71"/>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71"/>
          <p:cNvGrpSpPr/>
          <p:nvPr/>
        </p:nvGrpSpPr>
        <p:grpSpPr>
          <a:xfrm>
            <a:off x="2208356" y="2825569"/>
            <a:ext cx="92400" cy="411825"/>
            <a:chOff x="845575" y="2563700"/>
            <a:chExt cx="92400" cy="411825"/>
          </a:xfrm>
        </p:grpSpPr>
        <p:cxnSp>
          <p:nvCxnSpPr>
            <p:cNvPr id="738" name="Google Shape;738;p71"/>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39" name="Google Shape;739;p71"/>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71"/>
          <p:cNvGrpSpPr/>
          <p:nvPr/>
        </p:nvGrpSpPr>
        <p:grpSpPr>
          <a:xfrm rot="10800000">
            <a:off x="3197572" y="3123147"/>
            <a:ext cx="92400" cy="411825"/>
            <a:chOff x="2070100" y="2563700"/>
            <a:chExt cx="92400" cy="411825"/>
          </a:xfrm>
        </p:grpSpPr>
        <p:cxnSp>
          <p:nvCxnSpPr>
            <p:cNvPr id="741" name="Google Shape;741;p71"/>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42" name="Google Shape;742;p71"/>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 name="Google Shape;743;p71"/>
          <p:cNvSpPr txBox="1"/>
          <p:nvPr/>
        </p:nvSpPr>
        <p:spPr>
          <a:xfrm>
            <a:off x="153725" y="2343767"/>
            <a:ext cx="1067100" cy="4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b="1">
                <a:solidFill>
                  <a:srgbClr val="1A1A1A"/>
                </a:solidFill>
                <a:latin typeface="Lato"/>
                <a:ea typeface="Lato"/>
                <a:cs typeface="Lato"/>
                <a:sym typeface="Lato"/>
              </a:rPr>
              <a:t>Project Start</a:t>
            </a:r>
            <a:endParaRPr sz="800" b="1">
              <a:solidFill>
                <a:srgbClr val="1A1A1A"/>
              </a:solidFill>
              <a:latin typeface="Lato"/>
              <a:ea typeface="Lato"/>
              <a:cs typeface="Lato"/>
              <a:sym typeface="Lato"/>
            </a:endParaRPr>
          </a:p>
          <a:p>
            <a:pPr marL="0" lvl="0" indent="0" algn="l" rtl="0">
              <a:lnSpc>
                <a:spcPct val="115000"/>
              </a:lnSpc>
              <a:spcBef>
                <a:spcPts val="0"/>
              </a:spcBef>
              <a:spcAft>
                <a:spcPts val="1600"/>
              </a:spcAft>
              <a:buNone/>
            </a:pPr>
            <a:r>
              <a:rPr lang="en" sz="800">
                <a:solidFill>
                  <a:srgbClr val="595959"/>
                </a:solidFill>
                <a:latin typeface="Lato"/>
                <a:ea typeface="Lato"/>
                <a:cs typeface="Lato"/>
                <a:sym typeface="Lato"/>
              </a:rPr>
              <a:t>Sep 25</a:t>
            </a:r>
            <a:endParaRPr sz="800">
              <a:solidFill>
                <a:srgbClr val="595959"/>
              </a:solidFill>
              <a:latin typeface="Lato"/>
              <a:ea typeface="Lato"/>
              <a:cs typeface="Lato"/>
              <a:sym typeface="Lato"/>
            </a:endParaRPr>
          </a:p>
        </p:txBody>
      </p:sp>
      <p:sp>
        <p:nvSpPr>
          <p:cNvPr id="744" name="Google Shape;744;p71"/>
          <p:cNvSpPr txBox="1"/>
          <p:nvPr/>
        </p:nvSpPr>
        <p:spPr>
          <a:xfrm>
            <a:off x="1142950" y="3500542"/>
            <a:ext cx="1067100" cy="4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b="1">
                <a:solidFill>
                  <a:srgbClr val="1A1A1A"/>
                </a:solidFill>
                <a:latin typeface="Lato"/>
                <a:ea typeface="Lato"/>
                <a:cs typeface="Lato"/>
                <a:sym typeface="Lato"/>
              </a:rPr>
              <a:t>Milestone 1</a:t>
            </a:r>
            <a:endParaRPr sz="800" b="1">
              <a:solidFill>
                <a:srgbClr val="1A1A1A"/>
              </a:solidFill>
              <a:latin typeface="Lato"/>
              <a:ea typeface="Lato"/>
              <a:cs typeface="Lato"/>
              <a:sym typeface="Lato"/>
            </a:endParaRPr>
          </a:p>
          <a:p>
            <a:pPr marL="0" lvl="0" indent="0" algn="l" rtl="0">
              <a:lnSpc>
                <a:spcPct val="115000"/>
              </a:lnSpc>
              <a:spcBef>
                <a:spcPts val="0"/>
              </a:spcBef>
              <a:spcAft>
                <a:spcPts val="1600"/>
              </a:spcAft>
              <a:buNone/>
            </a:pPr>
            <a:r>
              <a:rPr lang="en-US" sz="800">
                <a:solidFill>
                  <a:srgbClr val="595959"/>
                </a:solidFill>
                <a:latin typeface="Lato"/>
                <a:ea typeface="Lato"/>
                <a:cs typeface="Lato"/>
                <a:sym typeface="Lato"/>
              </a:rPr>
              <a:t>Oct 9</a:t>
            </a:r>
            <a:endParaRPr sz="800">
              <a:solidFill>
                <a:srgbClr val="595959"/>
              </a:solidFill>
              <a:latin typeface="Lato"/>
              <a:ea typeface="Lato"/>
              <a:cs typeface="Lato"/>
              <a:sym typeface="Lato"/>
            </a:endParaRPr>
          </a:p>
        </p:txBody>
      </p:sp>
      <p:sp>
        <p:nvSpPr>
          <p:cNvPr id="745" name="Google Shape;745;p71"/>
          <p:cNvSpPr txBox="1"/>
          <p:nvPr/>
        </p:nvSpPr>
        <p:spPr>
          <a:xfrm>
            <a:off x="3119700" y="3500542"/>
            <a:ext cx="1067100" cy="4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b="1">
                <a:solidFill>
                  <a:srgbClr val="1A1A1A"/>
                </a:solidFill>
                <a:latin typeface="Lato"/>
                <a:ea typeface="Lato"/>
                <a:cs typeface="Lato"/>
                <a:sym typeface="Lato"/>
              </a:rPr>
              <a:t>Milestone 3</a:t>
            </a:r>
            <a:endParaRPr sz="800" b="1">
              <a:solidFill>
                <a:srgbClr val="1A1A1A"/>
              </a:solidFill>
              <a:latin typeface="Lato"/>
              <a:ea typeface="Lato"/>
              <a:cs typeface="Lato"/>
              <a:sym typeface="Lato"/>
            </a:endParaRPr>
          </a:p>
          <a:p>
            <a:pPr lvl="0">
              <a:lnSpc>
                <a:spcPct val="115000"/>
              </a:lnSpc>
              <a:spcAft>
                <a:spcPts val="1600"/>
              </a:spcAft>
            </a:pPr>
            <a:r>
              <a:rPr lang="en-US" sz="800">
                <a:solidFill>
                  <a:srgbClr val="595959"/>
                </a:solidFill>
                <a:latin typeface="Lato"/>
                <a:ea typeface="Lato"/>
                <a:cs typeface="Lato"/>
                <a:sym typeface="Lato"/>
              </a:rPr>
              <a:t>Oct 22</a:t>
            </a:r>
          </a:p>
        </p:txBody>
      </p:sp>
      <p:sp>
        <p:nvSpPr>
          <p:cNvPr id="746" name="Google Shape;746;p71"/>
          <p:cNvSpPr txBox="1"/>
          <p:nvPr/>
        </p:nvSpPr>
        <p:spPr>
          <a:xfrm>
            <a:off x="5096462" y="3461767"/>
            <a:ext cx="1067100" cy="4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b="1">
                <a:solidFill>
                  <a:srgbClr val="1A1A1A"/>
                </a:solidFill>
                <a:latin typeface="Lato"/>
                <a:ea typeface="Lato"/>
                <a:cs typeface="Lato"/>
                <a:sym typeface="Lato"/>
              </a:rPr>
              <a:t>Milestone 5</a:t>
            </a:r>
            <a:endParaRPr sz="800" b="1">
              <a:solidFill>
                <a:srgbClr val="1A1A1A"/>
              </a:solidFill>
              <a:latin typeface="Lato"/>
              <a:ea typeface="Lato"/>
              <a:cs typeface="Lato"/>
              <a:sym typeface="Lato"/>
            </a:endParaRPr>
          </a:p>
          <a:p>
            <a:pPr marL="0" lvl="0" indent="0" algn="l" rtl="0">
              <a:lnSpc>
                <a:spcPct val="115000"/>
              </a:lnSpc>
              <a:spcBef>
                <a:spcPts val="0"/>
              </a:spcBef>
              <a:spcAft>
                <a:spcPts val="1600"/>
              </a:spcAft>
              <a:buNone/>
            </a:pPr>
            <a:r>
              <a:rPr lang="en" sz="800">
                <a:solidFill>
                  <a:srgbClr val="595959"/>
                </a:solidFill>
                <a:latin typeface="Lato"/>
                <a:ea typeface="Lato"/>
                <a:cs typeface="Lato"/>
                <a:sym typeface="Lato"/>
              </a:rPr>
              <a:t>Nov 5</a:t>
            </a:r>
            <a:endParaRPr sz="800">
              <a:solidFill>
                <a:srgbClr val="595959"/>
              </a:solidFill>
              <a:latin typeface="Lato"/>
              <a:ea typeface="Lato"/>
              <a:cs typeface="Lato"/>
              <a:sym typeface="Lato"/>
            </a:endParaRPr>
          </a:p>
        </p:txBody>
      </p:sp>
      <p:sp>
        <p:nvSpPr>
          <p:cNvPr id="747" name="Google Shape;747;p71"/>
          <p:cNvSpPr txBox="1"/>
          <p:nvPr/>
        </p:nvSpPr>
        <p:spPr>
          <a:xfrm>
            <a:off x="7101750" y="3496367"/>
            <a:ext cx="1067100" cy="4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b="1">
                <a:solidFill>
                  <a:srgbClr val="1A1A1A"/>
                </a:solidFill>
                <a:latin typeface="Lato"/>
                <a:ea typeface="Lato"/>
                <a:cs typeface="Lato"/>
                <a:sym typeface="Lato"/>
              </a:rPr>
              <a:t>Milestone 7</a:t>
            </a:r>
            <a:endParaRPr sz="800" b="1">
              <a:solidFill>
                <a:srgbClr val="1A1A1A"/>
              </a:solidFill>
              <a:latin typeface="Lato"/>
              <a:ea typeface="Lato"/>
              <a:cs typeface="Lato"/>
              <a:sym typeface="Lato"/>
            </a:endParaRPr>
          </a:p>
          <a:p>
            <a:pPr marL="0" lvl="0" indent="0" algn="l" rtl="0">
              <a:lnSpc>
                <a:spcPct val="115000"/>
              </a:lnSpc>
              <a:spcBef>
                <a:spcPts val="0"/>
              </a:spcBef>
              <a:spcAft>
                <a:spcPts val="1600"/>
              </a:spcAft>
              <a:buNone/>
            </a:pPr>
            <a:r>
              <a:rPr lang="en" sz="800">
                <a:solidFill>
                  <a:srgbClr val="595959"/>
                </a:solidFill>
                <a:latin typeface="Lato"/>
                <a:ea typeface="Lato"/>
                <a:cs typeface="Lato"/>
                <a:sym typeface="Lato"/>
              </a:rPr>
              <a:t>Nov 29</a:t>
            </a:r>
            <a:endParaRPr sz="800">
              <a:solidFill>
                <a:srgbClr val="595959"/>
              </a:solidFill>
              <a:latin typeface="Lato"/>
              <a:ea typeface="Lato"/>
              <a:cs typeface="Lato"/>
              <a:sym typeface="Lato"/>
            </a:endParaRPr>
          </a:p>
        </p:txBody>
      </p:sp>
      <p:sp>
        <p:nvSpPr>
          <p:cNvPr id="748" name="Google Shape;748;p71"/>
          <p:cNvSpPr txBox="1"/>
          <p:nvPr/>
        </p:nvSpPr>
        <p:spPr>
          <a:xfrm>
            <a:off x="8042259" y="2373196"/>
            <a:ext cx="1145031" cy="481800"/>
          </a:xfrm>
          <a:prstGeom prst="rect">
            <a:avLst/>
          </a:prstGeom>
          <a:noFill/>
          <a:ln>
            <a:noFill/>
          </a:ln>
        </p:spPr>
        <p:txBody>
          <a:bodyPr spcFirstLastPara="1" wrap="square" lIns="91425" tIns="91425" rIns="91425" bIns="91425" anchor="t" anchorCtr="0">
            <a:noAutofit/>
          </a:bodyPr>
          <a:lstStyle/>
          <a:p>
            <a:pPr>
              <a:lnSpc>
                <a:spcPct val="115000"/>
              </a:lnSpc>
            </a:pPr>
            <a:r>
              <a:rPr lang="en" sz="800" b="1">
                <a:solidFill>
                  <a:srgbClr val="1A1A1A"/>
                </a:solidFill>
                <a:latin typeface="Lato"/>
                <a:ea typeface="Lato"/>
                <a:cs typeface="Lato"/>
              </a:rPr>
              <a:t>Client Presentation</a:t>
            </a:r>
          </a:p>
          <a:p>
            <a:pPr marL="0" lvl="0" indent="0" algn="l" rtl="0">
              <a:lnSpc>
                <a:spcPct val="115000"/>
              </a:lnSpc>
              <a:spcBef>
                <a:spcPts val="0"/>
              </a:spcBef>
              <a:spcAft>
                <a:spcPts val="1600"/>
              </a:spcAft>
              <a:buNone/>
            </a:pPr>
            <a:r>
              <a:rPr lang="en" sz="800">
                <a:solidFill>
                  <a:srgbClr val="595959"/>
                </a:solidFill>
                <a:latin typeface="Lato"/>
                <a:ea typeface="Lato"/>
                <a:cs typeface="Lato"/>
                <a:sym typeface="Lato"/>
              </a:rPr>
              <a:t>Dec 6</a:t>
            </a:r>
            <a:endParaRPr sz="800">
              <a:solidFill>
                <a:srgbClr val="595959"/>
              </a:solidFill>
              <a:latin typeface="Lato"/>
              <a:ea typeface="Lato"/>
              <a:cs typeface="Lato"/>
              <a:sym typeface="Lato"/>
            </a:endParaRPr>
          </a:p>
        </p:txBody>
      </p:sp>
      <p:sp>
        <p:nvSpPr>
          <p:cNvPr id="749" name="Google Shape;749;p71"/>
          <p:cNvSpPr txBox="1"/>
          <p:nvPr/>
        </p:nvSpPr>
        <p:spPr>
          <a:xfrm>
            <a:off x="2123575" y="2381867"/>
            <a:ext cx="1067100" cy="4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b="1">
                <a:solidFill>
                  <a:srgbClr val="1A1A1A"/>
                </a:solidFill>
                <a:latin typeface="Lato"/>
                <a:ea typeface="Lato"/>
                <a:cs typeface="Lato"/>
                <a:sym typeface="Lato"/>
              </a:rPr>
              <a:t>Milestone 2</a:t>
            </a:r>
            <a:endParaRPr sz="800" b="1">
              <a:solidFill>
                <a:srgbClr val="1A1A1A"/>
              </a:solidFill>
              <a:latin typeface="Lato"/>
              <a:ea typeface="Lato"/>
              <a:cs typeface="Lato"/>
              <a:sym typeface="Lato"/>
            </a:endParaRPr>
          </a:p>
          <a:p>
            <a:pPr lvl="0">
              <a:lnSpc>
                <a:spcPct val="115000"/>
              </a:lnSpc>
              <a:spcAft>
                <a:spcPts val="1600"/>
              </a:spcAft>
            </a:pPr>
            <a:r>
              <a:rPr lang="en-US" sz="800">
                <a:solidFill>
                  <a:srgbClr val="595959"/>
                </a:solidFill>
                <a:latin typeface="Lato"/>
                <a:ea typeface="Lato"/>
                <a:cs typeface="Lato"/>
                <a:sym typeface="Lato"/>
              </a:rPr>
              <a:t>Oct 16</a:t>
            </a:r>
          </a:p>
        </p:txBody>
      </p:sp>
      <p:sp>
        <p:nvSpPr>
          <p:cNvPr id="750" name="Google Shape;750;p71"/>
          <p:cNvSpPr txBox="1"/>
          <p:nvPr/>
        </p:nvSpPr>
        <p:spPr>
          <a:xfrm>
            <a:off x="4093425" y="2381867"/>
            <a:ext cx="1067100" cy="4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b="1">
                <a:solidFill>
                  <a:srgbClr val="1A1A1A"/>
                </a:solidFill>
                <a:latin typeface="Lato"/>
                <a:ea typeface="Lato"/>
                <a:cs typeface="Lato"/>
                <a:sym typeface="Lato"/>
              </a:rPr>
              <a:t>Milestone 4</a:t>
            </a:r>
            <a:endParaRPr sz="800" b="1">
              <a:solidFill>
                <a:srgbClr val="1A1A1A"/>
              </a:solidFill>
              <a:latin typeface="Lato"/>
              <a:ea typeface="Lato"/>
              <a:cs typeface="Lato"/>
              <a:sym typeface="Lato"/>
            </a:endParaRPr>
          </a:p>
          <a:p>
            <a:pPr marL="0" lvl="0" indent="0" algn="l" rtl="0">
              <a:lnSpc>
                <a:spcPct val="115000"/>
              </a:lnSpc>
              <a:spcBef>
                <a:spcPts val="0"/>
              </a:spcBef>
              <a:spcAft>
                <a:spcPts val="1600"/>
              </a:spcAft>
              <a:buNone/>
            </a:pPr>
            <a:r>
              <a:rPr lang="en" sz="800">
                <a:solidFill>
                  <a:srgbClr val="595959"/>
                </a:solidFill>
                <a:latin typeface="Lato"/>
                <a:ea typeface="Lato"/>
                <a:cs typeface="Lato"/>
                <a:sym typeface="Lato"/>
              </a:rPr>
              <a:t>Oct 29</a:t>
            </a:r>
            <a:endParaRPr sz="800">
              <a:solidFill>
                <a:srgbClr val="595959"/>
              </a:solidFill>
              <a:latin typeface="Lato"/>
              <a:ea typeface="Lato"/>
              <a:cs typeface="Lato"/>
              <a:sym typeface="Lato"/>
            </a:endParaRPr>
          </a:p>
        </p:txBody>
      </p:sp>
      <p:sp>
        <p:nvSpPr>
          <p:cNvPr id="751" name="Google Shape;751;p71"/>
          <p:cNvSpPr txBox="1"/>
          <p:nvPr/>
        </p:nvSpPr>
        <p:spPr>
          <a:xfrm>
            <a:off x="6087325" y="2362480"/>
            <a:ext cx="1067100" cy="4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b="1">
                <a:solidFill>
                  <a:srgbClr val="1A1A1A"/>
                </a:solidFill>
                <a:latin typeface="Lato"/>
                <a:ea typeface="Lato"/>
                <a:cs typeface="Lato"/>
                <a:sym typeface="Lato"/>
              </a:rPr>
              <a:t>Milestone 6</a:t>
            </a:r>
            <a:endParaRPr sz="800" b="1">
              <a:solidFill>
                <a:srgbClr val="1A1A1A"/>
              </a:solidFill>
              <a:latin typeface="Lato"/>
              <a:ea typeface="Lato"/>
              <a:cs typeface="Lato"/>
              <a:sym typeface="Lato"/>
            </a:endParaRPr>
          </a:p>
          <a:p>
            <a:pPr marL="0" lvl="0" indent="0" algn="l" rtl="0">
              <a:lnSpc>
                <a:spcPct val="115000"/>
              </a:lnSpc>
              <a:spcBef>
                <a:spcPts val="0"/>
              </a:spcBef>
              <a:spcAft>
                <a:spcPts val="1600"/>
              </a:spcAft>
              <a:buNone/>
            </a:pPr>
            <a:r>
              <a:rPr lang="en" sz="800">
                <a:solidFill>
                  <a:srgbClr val="595959"/>
                </a:solidFill>
                <a:latin typeface="Lato"/>
                <a:ea typeface="Lato"/>
                <a:cs typeface="Lato"/>
                <a:sym typeface="Lato"/>
              </a:rPr>
              <a:t>Nov 12</a:t>
            </a:r>
            <a:endParaRPr sz="800">
              <a:solidFill>
                <a:srgbClr val="595959"/>
              </a:solidFill>
              <a:latin typeface="Lato"/>
              <a:ea typeface="Lato"/>
              <a:cs typeface="Lato"/>
              <a:sym typeface="Lato"/>
            </a:endParaRPr>
          </a:p>
        </p:txBody>
      </p:sp>
      <p:sp>
        <p:nvSpPr>
          <p:cNvPr id="752" name="Google Shape;752;p71"/>
          <p:cNvSpPr txBox="1"/>
          <p:nvPr/>
        </p:nvSpPr>
        <p:spPr>
          <a:xfrm>
            <a:off x="955937" y="1712692"/>
            <a:ext cx="2214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a:latin typeface="Raleway"/>
                <a:ea typeface="Raleway"/>
                <a:cs typeface="Raleway"/>
                <a:sym typeface="Raleway"/>
              </a:rPr>
              <a:t>Project Start - Milestone 2</a:t>
            </a:r>
            <a:endParaRPr sz="800" b="1">
              <a:latin typeface="Raleway"/>
              <a:ea typeface="Raleway"/>
              <a:cs typeface="Raleway"/>
              <a:sym typeface="Raleway"/>
            </a:endParaRPr>
          </a:p>
        </p:txBody>
      </p:sp>
      <p:sp>
        <p:nvSpPr>
          <p:cNvPr id="753" name="Google Shape;753;p71"/>
          <p:cNvSpPr txBox="1"/>
          <p:nvPr/>
        </p:nvSpPr>
        <p:spPr>
          <a:xfrm>
            <a:off x="955937" y="1867417"/>
            <a:ext cx="2214900" cy="550500"/>
          </a:xfrm>
          <a:prstGeom prst="rect">
            <a:avLst/>
          </a:prstGeom>
          <a:noFill/>
          <a:ln>
            <a:noFill/>
          </a:ln>
        </p:spPr>
        <p:txBody>
          <a:bodyPr spcFirstLastPara="1" wrap="square" lIns="91425" tIns="91425" rIns="91425" bIns="91425" anchor="t" anchorCtr="0">
            <a:noAutofit/>
          </a:bodyPr>
          <a:lstStyle/>
          <a:p>
            <a:pPr lvl="0">
              <a:spcAft>
                <a:spcPts val="1600"/>
              </a:spcAft>
            </a:pPr>
            <a:r>
              <a:rPr lang="en-US" sz="800">
                <a:solidFill>
                  <a:srgbClr val="595959"/>
                </a:solidFill>
                <a:latin typeface="Lato"/>
                <a:ea typeface="Lato"/>
                <a:cs typeface="Lato"/>
                <a:sym typeface="Lato"/>
              </a:rPr>
              <a:t>PLAN: Identify problem, determine scope, create project plan, perform due diligence, do data summary, </a:t>
            </a:r>
            <a:r>
              <a:rPr lang="en-US" altLang="zh-CN" sz="800">
                <a:solidFill>
                  <a:srgbClr val="595959"/>
                </a:solidFill>
                <a:latin typeface="Lato"/>
                <a:ea typeface="Lato"/>
                <a:cs typeface="Lato"/>
                <a:sym typeface="Lato"/>
              </a:rPr>
              <a:t>establish proposal and approach </a:t>
            </a:r>
            <a:endParaRPr lang="en-US" sz="800">
              <a:solidFill>
                <a:srgbClr val="595959"/>
              </a:solidFill>
              <a:latin typeface="Lato"/>
              <a:ea typeface="Lato"/>
              <a:cs typeface="Lato"/>
              <a:sym typeface="Lato"/>
            </a:endParaRPr>
          </a:p>
        </p:txBody>
      </p:sp>
      <p:sp>
        <p:nvSpPr>
          <p:cNvPr id="754" name="Google Shape;754;p71"/>
          <p:cNvSpPr txBox="1"/>
          <p:nvPr/>
        </p:nvSpPr>
        <p:spPr>
          <a:xfrm>
            <a:off x="3602506" y="3804942"/>
            <a:ext cx="2214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a:latin typeface="Raleway"/>
                <a:ea typeface="Raleway"/>
                <a:cs typeface="Raleway"/>
                <a:sym typeface="Raleway"/>
              </a:rPr>
              <a:t>Milestone 3</a:t>
            </a:r>
            <a:endParaRPr sz="800" b="1">
              <a:latin typeface="Raleway"/>
              <a:ea typeface="Raleway"/>
              <a:cs typeface="Raleway"/>
              <a:sym typeface="Raleway"/>
            </a:endParaRPr>
          </a:p>
        </p:txBody>
      </p:sp>
      <p:sp>
        <p:nvSpPr>
          <p:cNvPr id="755" name="Google Shape;755;p71"/>
          <p:cNvSpPr txBox="1"/>
          <p:nvPr/>
        </p:nvSpPr>
        <p:spPr>
          <a:xfrm>
            <a:off x="3602506" y="3959667"/>
            <a:ext cx="2214900" cy="550500"/>
          </a:xfrm>
          <a:prstGeom prst="rect">
            <a:avLst/>
          </a:prstGeom>
          <a:noFill/>
          <a:ln>
            <a:noFill/>
          </a:ln>
        </p:spPr>
        <p:txBody>
          <a:bodyPr spcFirstLastPara="1" wrap="square" lIns="91425" tIns="91425" rIns="91425" bIns="91425" anchor="t" anchorCtr="0">
            <a:noAutofit/>
          </a:bodyPr>
          <a:lstStyle/>
          <a:p>
            <a:pPr>
              <a:spcAft>
                <a:spcPts val="1600"/>
              </a:spcAft>
            </a:pPr>
            <a:r>
              <a:rPr lang="en" sz="800">
                <a:solidFill>
                  <a:srgbClr val="595959"/>
                </a:solidFill>
                <a:latin typeface="Lato"/>
                <a:ea typeface="Lato"/>
                <a:cs typeface="Lato"/>
                <a:sym typeface="Lato"/>
              </a:rPr>
              <a:t>EXECUTE: Cleanse dataset, Set</a:t>
            </a:r>
            <a:r>
              <a:rPr lang="en-US" sz="800">
                <a:solidFill>
                  <a:srgbClr val="595959"/>
                </a:solidFill>
                <a:latin typeface="Lato"/>
                <a:ea typeface="Lato"/>
                <a:cs typeface="Lato"/>
                <a:sym typeface="Lato"/>
              </a:rPr>
              <a:t> hypothesis, </a:t>
            </a:r>
            <a:r>
              <a:rPr lang="en" sz="800">
                <a:solidFill>
                  <a:srgbClr val="595959"/>
                </a:solidFill>
                <a:latin typeface="Lato"/>
                <a:ea typeface="Lato"/>
                <a:cs typeface="Lato"/>
                <a:sym typeface="Lato"/>
              </a:rPr>
              <a:t>demo proposed approach, mock-up out model</a:t>
            </a:r>
            <a:endParaRPr lang="en-US" sz="800">
              <a:solidFill>
                <a:srgbClr val="595959"/>
              </a:solidFill>
              <a:latin typeface="Lato"/>
              <a:ea typeface="Lato"/>
              <a:cs typeface="Lato"/>
              <a:sym typeface="Lato"/>
            </a:endParaRPr>
          </a:p>
        </p:txBody>
      </p:sp>
      <p:sp>
        <p:nvSpPr>
          <p:cNvPr id="756" name="Google Shape;756;p71"/>
          <p:cNvSpPr txBox="1"/>
          <p:nvPr/>
        </p:nvSpPr>
        <p:spPr>
          <a:xfrm>
            <a:off x="6665172" y="3928598"/>
            <a:ext cx="2214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a:latin typeface="Raleway"/>
                <a:ea typeface="Raleway"/>
                <a:cs typeface="Raleway"/>
                <a:sym typeface="Raleway"/>
              </a:rPr>
              <a:t>Milestone 7</a:t>
            </a:r>
            <a:endParaRPr sz="800" b="1">
              <a:latin typeface="Raleway"/>
              <a:ea typeface="Raleway"/>
              <a:cs typeface="Raleway"/>
              <a:sym typeface="Raleway"/>
            </a:endParaRPr>
          </a:p>
        </p:txBody>
      </p:sp>
      <p:sp>
        <p:nvSpPr>
          <p:cNvPr id="757" name="Google Shape;757;p71"/>
          <p:cNvSpPr txBox="1"/>
          <p:nvPr/>
        </p:nvSpPr>
        <p:spPr>
          <a:xfrm>
            <a:off x="6665172" y="4053016"/>
            <a:ext cx="2214900" cy="5808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rgbClr val="595959"/>
                </a:solidFill>
                <a:latin typeface="Lato"/>
                <a:ea typeface="Lato"/>
                <a:cs typeface="Lato"/>
                <a:sym typeface="Lato"/>
              </a:rPr>
              <a:t>ANALYZE &amp; REVIEW: Analyze data findings and interpret results, articulation of business insights and recommendations, final deliverables</a:t>
            </a:r>
            <a:endParaRPr sz="800">
              <a:solidFill>
                <a:srgbClr val="595959"/>
              </a:solidFill>
              <a:latin typeface="Lato"/>
              <a:ea typeface="Lato"/>
              <a:cs typeface="Lato"/>
              <a:sym typeface="Lato"/>
            </a:endParaRPr>
          </a:p>
        </p:txBody>
      </p:sp>
      <p:sp>
        <p:nvSpPr>
          <p:cNvPr id="80" name="Google Shape;756;p71">
            <a:extLst>
              <a:ext uri="{FF2B5EF4-FFF2-40B4-BE49-F238E27FC236}">
                <a16:creationId xmlns:a16="http://schemas.microsoft.com/office/drawing/2014/main" id="{9F43B4CB-9F08-B143-B903-EF0E6D0FAB75}"/>
              </a:ext>
            </a:extLst>
          </p:cNvPr>
          <p:cNvSpPr txBox="1"/>
          <p:nvPr/>
        </p:nvSpPr>
        <p:spPr>
          <a:xfrm>
            <a:off x="4769231" y="1709546"/>
            <a:ext cx="2214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a:latin typeface="Raleway"/>
                <a:ea typeface="Raleway"/>
                <a:cs typeface="Raleway"/>
                <a:sym typeface="Raleway"/>
              </a:rPr>
              <a:t>Milestone 4-5</a:t>
            </a:r>
            <a:endParaRPr sz="800" b="1">
              <a:latin typeface="Raleway"/>
              <a:ea typeface="Raleway"/>
              <a:cs typeface="Raleway"/>
              <a:sym typeface="Raleway"/>
            </a:endParaRPr>
          </a:p>
        </p:txBody>
      </p:sp>
      <p:sp>
        <p:nvSpPr>
          <p:cNvPr id="81" name="Google Shape;757;p71">
            <a:extLst>
              <a:ext uri="{FF2B5EF4-FFF2-40B4-BE49-F238E27FC236}">
                <a16:creationId xmlns:a16="http://schemas.microsoft.com/office/drawing/2014/main" id="{5C5D9CD4-D407-6F41-93CB-F61F36D93D50}"/>
              </a:ext>
            </a:extLst>
          </p:cNvPr>
          <p:cNvSpPr txBox="1"/>
          <p:nvPr/>
        </p:nvSpPr>
        <p:spPr>
          <a:xfrm>
            <a:off x="4769231" y="1877259"/>
            <a:ext cx="2214900" cy="5375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rgbClr val="595959"/>
                </a:solidFill>
                <a:latin typeface="Lato"/>
                <a:ea typeface="Lato"/>
                <a:cs typeface="Lato"/>
                <a:sym typeface="Lato"/>
              </a:rPr>
              <a:t>ANALYZE: Hit rate calculation, sample selection, forecasting model</a:t>
            </a:r>
            <a:endParaRPr sz="800">
              <a:solidFill>
                <a:srgbClr val="595959"/>
              </a:solidFill>
              <a:latin typeface="Lato"/>
              <a:ea typeface="Lato"/>
              <a:cs typeface="Lato"/>
              <a:sym typeface="Lato"/>
            </a:endParaRPr>
          </a:p>
        </p:txBody>
      </p:sp>
    </p:spTree>
    <p:extLst>
      <p:ext uri="{BB962C8B-B14F-4D97-AF65-F5344CB8AC3E}">
        <p14:creationId xmlns:p14="http://schemas.microsoft.com/office/powerpoint/2010/main" val="2928301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E54E18-3B1C-4A8A-B90E-735630EA2C5A}"/>
              </a:ext>
            </a:extLst>
          </p:cNvPr>
          <p:cNvSpPr txBox="1"/>
          <p:nvPr/>
        </p:nvSpPr>
        <p:spPr>
          <a:xfrm>
            <a:off x="389553" y="1287625"/>
            <a:ext cx="8668137"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Step 1 - </a:t>
            </a:r>
            <a:r>
              <a:rPr lang="en-US" b="1" dirty="0"/>
              <a:t>Proposal Type</a:t>
            </a:r>
            <a:r>
              <a:rPr lang="en-US" dirty="0"/>
              <a:t>: "New", "Resubmission", and "Revision"; </a:t>
            </a:r>
            <a:r>
              <a:rPr lang="en-US" b="1" dirty="0"/>
              <a:t>Award Type</a:t>
            </a:r>
            <a:r>
              <a:rPr lang="en-US" dirty="0"/>
              <a:t>: "New".</a:t>
            </a:r>
          </a:p>
          <a:p>
            <a:pPr marL="285750" indent="-285750">
              <a:buChar char="•"/>
            </a:pPr>
            <a:r>
              <a:rPr lang="en-US" dirty="0"/>
              <a:t>Step 2 - Used </a:t>
            </a:r>
            <a:r>
              <a:rPr lang="en-US" b="1" dirty="0"/>
              <a:t>Fiscal Year </a:t>
            </a:r>
            <a:r>
              <a:rPr lang="en-US" dirty="0"/>
              <a:t>in both Proposal and Award datasets.</a:t>
            </a:r>
          </a:p>
          <a:p>
            <a:pPr marL="914400" lvl="1" indent="-298450">
              <a:buClr>
                <a:schemeClr val="accent1"/>
              </a:buClr>
              <a:buSzPts val="1100"/>
              <a:buFont typeface="Lato"/>
              <a:buChar char="○"/>
            </a:pPr>
            <a:r>
              <a:rPr lang="en-US" dirty="0">
                <a:solidFill>
                  <a:schemeClr val="bg2"/>
                </a:solidFill>
                <a:latin typeface="+mn-lt"/>
                <a:sym typeface="Lato"/>
              </a:rPr>
              <a:t>Year of awards from 2009 to 2020; Year of proposals from 2011 to 2020</a:t>
            </a:r>
            <a:endParaRPr lang="en-US" dirty="0">
              <a:solidFill>
                <a:schemeClr val="bg2"/>
              </a:solidFill>
              <a:latin typeface="+mn-lt"/>
            </a:endParaRPr>
          </a:p>
          <a:p>
            <a:pPr marL="285750" indent="-285750">
              <a:buChar char="•"/>
            </a:pPr>
            <a:r>
              <a:rPr lang="en-US" dirty="0"/>
              <a:t>Step 3 - </a:t>
            </a:r>
            <a:r>
              <a:rPr lang="en-US" b="1" dirty="0"/>
              <a:t>Proposal Count</a:t>
            </a:r>
            <a:r>
              <a:rPr lang="en-US" dirty="0"/>
              <a:t>: total proposals submitted each year.</a:t>
            </a:r>
          </a:p>
          <a:p>
            <a:pPr marL="285750" indent="-285750">
              <a:buChar char="•"/>
            </a:pPr>
            <a:r>
              <a:rPr lang="en-US" dirty="0"/>
              <a:t>Step 4 - If same proposal received multiple awards, we kept the 1</a:t>
            </a:r>
            <a:r>
              <a:rPr lang="en-US" baseline="30000" dirty="0"/>
              <a:t>st</a:t>
            </a:r>
            <a:r>
              <a:rPr lang="en-US" dirty="0"/>
              <a:t> occurrence year and counted as one conversion.</a:t>
            </a:r>
          </a:p>
          <a:p>
            <a:endParaRPr lang="en-US"/>
          </a:p>
          <a:p>
            <a:pPr marL="285750" indent="-285750">
              <a:buChar char="•"/>
            </a:pPr>
            <a:endParaRPr lang="en-US"/>
          </a:p>
          <a:p>
            <a:pPr marL="285750" indent="-285750">
              <a:buChar char="•"/>
            </a:pPr>
            <a:endParaRPr lang="en-US"/>
          </a:p>
          <a:p>
            <a:pPr marL="285750" indent="-285750">
              <a:buChar char="•"/>
            </a:pPr>
            <a:endParaRPr lang="en-US"/>
          </a:p>
          <a:p>
            <a:endParaRPr lang="en-US"/>
          </a:p>
          <a:p>
            <a:pPr marL="285750" indent="-285750">
              <a:buChar char="•"/>
            </a:pPr>
            <a:r>
              <a:rPr lang="en-US" dirty="0"/>
              <a:t>Step 5 - Calculated </a:t>
            </a:r>
            <a:r>
              <a:rPr lang="en-US" b="1" dirty="0">
                <a:solidFill>
                  <a:schemeClr val="accent2">
                    <a:lumMod val="75000"/>
                  </a:schemeClr>
                </a:solidFill>
              </a:rPr>
              <a:t>lag year</a:t>
            </a:r>
            <a:r>
              <a:rPr lang="en-US" dirty="0">
                <a:solidFill>
                  <a:schemeClr val="accent2">
                    <a:lumMod val="75000"/>
                  </a:schemeClr>
                </a:solidFill>
              </a:rPr>
              <a:t> </a:t>
            </a:r>
            <a:r>
              <a:rPr lang="en-US" dirty="0"/>
              <a:t>for each proposal that received an award.</a:t>
            </a:r>
          </a:p>
          <a:p>
            <a:endParaRPr lang="en-US"/>
          </a:p>
        </p:txBody>
      </p:sp>
      <p:graphicFrame>
        <p:nvGraphicFramePr>
          <p:cNvPr id="9" name="Table 8">
            <a:extLst>
              <a:ext uri="{FF2B5EF4-FFF2-40B4-BE49-F238E27FC236}">
                <a16:creationId xmlns:a16="http://schemas.microsoft.com/office/drawing/2014/main" id="{E9A42047-F795-4DB4-B12B-A6EAEF109C40}"/>
              </a:ext>
            </a:extLst>
          </p:cNvPr>
          <p:cNvGraphicFramePr>
            <a:graphicFrameLocks noGrp="1"/>
          </p:cNvGraphicFramePr>
          <p:nvPr>
            <p:extLst>
              <p:ext uri="{D42A27DB-BD31-4B8C-83A1-F6EECF244321}">
                <p14:modId xmlns:p14="http://schemas.microsoft.com/office/powerpoint/2010/main" val="3109702479"/>
              </p:ext>
            </p:extLst>
          </p:nvPr>
        </p:nvGraphicFramePr>
        <p:xfrm>
          <a:off x="2295217" y="2433483"/>
          <a:ext cx="3920414" cy="1086861"/>
        </p:xfrm>
        <a:graphic>
          <a:graphicData uri="http://schemas.openxmlformats.org/drawingml/2006/table">
            <a:tbl>
              <a:tblPr firstRow="1" bandRow="1">
                <a:tableStyleId>{818EACA5-AD06-4CC9-BEEB-0E0695C9DB2C}</a:tableStyleId>
              </a:tblPr>
              <a:tblGrid>
                <a:gridCol w="1186784">
                  <a:extLst>
                    <a:ext uri="{9D8B030D-6E8A-4147-A177-3AD203B41FA5}">
                      <a16:colId xmlns:a16="http://schemas.microsoft.com/office/drawing/2014/main" val="2236890923"/>
                    </a:ext>
                  </a:extLst>
                </a:gridCol>
                <a:gridCol w="1133161">
                  <a:extLst>
                    <a:ext uri="{9D8B030D-6E8A-4147-A177-3AD203B41FA5}">
                      <a16:colId xmlns:a16="http://schemas.microsoft.com/office/drawing/2014/main" val="2214322435"/>
                    </a:ext>
                  </a:extLst>
                </a:gridCol>
                <a:gridCol w="1600469">
                  <a:extLst>
                    <a:ext uri="{9D8B030D-6E8A-4147-A177-3AD203B41FA5}">
                      <a16:colId xmlns:a16="http://schemas.microsoft.com/office/drawing/2014/main" val="4157251523"/>
                    </a:ext>
                  </a:extLst>
                </a:gridCol>
              </a:tblGrid>
              <a:tr h="233421">
                <a:tc>
                  <a:txBody>
                    <a:bodyPr/>
                    <a:lstStyle/>
                    <a:p>
                      <a:pPr algn="ctr"/>
                      <a:r>
                        <a:rPr lang="en-US" b="1">
                          <a:effectLst/>
                        </a:rPr>
                        <a:t>Proposal No.</a:t>
                      </a:r>
                    </a:p>
                  </a:txBody>
                  <a:tcPr marL="0" marR="0" marT="0" marB="0" anchor="ctr"/>
                </a:tc>
                <a:tc>
                  <a:txBody>
                    <a:bodyPr/>
                    <a:lstStyle/>
                    <a:p>
                      <a:pPr algn="ctr"/>
                      <a:r>
                        <a:rPr lang="en-US" b="1">
                          <a:effectLst/>
                        </a:rPr>
                        <a:t>Awards Year</a:t>
                      </a:r>
                    </a:p>
                  </a:txBody>
                  <a:tcPr marL="0" marR="0" marT="0" marB="0" anchor="ctr"/>
                </a:tc>
                <a:tc>
                  <a:txBody>
                    <a:bodyPr/>
                    <a:lstStyle/>
                    <a:p>
                      <a:pPr algn="ctr"/>
                      <a:r>
                        <a:rPr lang="en-US" b="1">
                          <a:effectLst/>
                        </a:rPr>
                        <a:t>Awards Quarter</a:t>
                      </a:r>
                    </a:p>
                  </a:txBody>
                  <a:tcPr marL="0" marR="0" marT="0" marB="0" anchor="ctr"/>
                </a:tc>
                <a:extLst>
                  <a:ext uri="{0D108BD9-81ED-4DB2-BD59-A6C34878D82A}">
                    <a16:rowId xmlns:a16="http://schemas.microsoft.com/office/drawing/2014/main" val="3678113119"/>
                  </a:ext>
                </a:extLst>
              </a:tr>
              <a:tr h="118912">
                <a:tc>
                  <a:txBody>
                    <a:bodyPr/>
                    <a:lstStyle/>
                    <a:p>
                      <a:pPr algn="ctr"/>
                      <a:r>
                        <a:rPr lang="en-US">
                          <a:effectLst/>
                          <a:highlight>
                            <a:srgbClr val="FFFF00"/>
                          </a:highlight>
                        </a:rPr>
                        <a:t>10010901</a:t>
                      </a:r>
                    </a:p>
                  </a:txBody>
                  <a:tcPr marL="0" marR="0" marT="0" marB="0" anchor="ctr"/>
                </a:tc>
                <a:tc>
                  <a:txBody>
                    <a:bodyPr/>
                    <a:lstStyle/>
                    <a:p>
                      <a:pPr algn="ctr"/>
                      <a:r>
                        <a:rPr lang="en-US">
                          <a:effectLst/>
                          <a:highlight>
                            <a:srgbClr val="FFFF00"/>
                          </a:highlight>
                        </a:rPr>
                        <a:t>2011</a:t>
                      </a:r>
                    </a:p>
                  </a:txBody>
                  <a:tcPr marL="0" marR="0" marT="0" marB="0" anchor="ctr"/>
                </a:tc>
                <a:tc>
                  <a:txBody>
                    <a:bodyPr/>
                    <a:lstStyle/>
                    <a:p>
                      <a:pPr algn="ctr"/>
                      <a:r>
                        <a:rPr lang="en-US">
                          <a:effectLst/>
                          <a:highlight>
                            <a:srgbClr val="FFFF00"/>
                          </a:highlight>
                        </a:rPr>
                        <a:t>Q3</a:t>
                      </a:r>
                    </a:p>
                  </a:txBody>
                  <a:tcPr marL="0" marR="0" marT="0" marB="0" anchor="ctr"/>
                </a:tc>
                <a:extLst>
                  <a:ext uri="{0D108BD9-81ED-4DB2-BD59-A6C34878D82A}">
                    <a16:rowId xmlns:a16="http://schemas.microsoft.com/office/drawing/2014/main" val="895904571"/>
                  </a:ext>
                </a:extLst>
              </a:tr>
              <a:tr h="118912">
                <a:tc>
                  <a:txBody>
                    <a:bodyPr/>
                    <a:lstStyle/>
                    <a:p>
                      <a:pPr algn="ctr"/>
                      <a:r>
                        <a:rPr lang="en-US">
                          <a:effectLst/>
                        </a:rPr>
                        <a:t>10010901</a:t>
                      </a:r>
                    </a:p>
                  </a:txBody>
                  <a:tcPr marL="0" marR="0" marT="0" marB="0" anchor="ctr"/>
                </a:tc>
                <a:tc>
                  <a:txBody>
                    <a:bodyPr/>
                    <a:lstStyle/>
                    <a:p>
                      <a:pPr algn="ctr"/>
                      <a:r>
                        <a:rPr lang="en-US">
                          <a:effectLst/>
                        </a:rPr>
                        <a:t>2013</a:t>
                      </a:r>
                    </a:p>
                  </a:txBody>
                  <a:tcPr marL="0" marR="0" marT="0" marB="0" anchor="ctr"/>
                </a:tc>
                <a:tc>
                  <a:txBody>
                    <a:bodyPr/>
                    <a:lstStyle/>
                    <a:p>
                      <a:pPr algn="ctr"/>
                      <a:r>
                        <a:rPr lang="en-US">
                          <a:effectLst/>
                        </a:rPr>
                        <a:t>Q3</a:t>
                      </a:r>
                    </a:p>
                  </a:txBody>
                  <a:tcPr marL="0" marR="0" marT="0" marB="0" anchor="ctr"/>
                </a:tc>
                <a:extLst>
                  <a:ext uri="{0D108BD9-81ED-4DB2-BD59-A6C34878D82A}">
                    <a16:rowId xmlns:a16="http://schemas.microsoft.com/office/drawing/2014/main" val="1448736761"/>
                  </a:ext>
                </a:extLst>
              </a:tr>
              <a:tr h="118912">
                <a:tc>
                  <a:txBody>
                    <a:bodyPr/>
                    <a:lstStyle/>
                    <a:p>
                      <a:pPr algn="ctr"/>
                      <a:r>
                        <a:rPr lang="en-US">
                          <a:effectLst/>
                        </a:rPr>
                        <a:t>10010901</a:t>
                      </a:r>
                    </a:p>
                  </a:txBody>
                  <a:tcPr marL="0" marR="0" marT="0" marB="0" anchor="ctr"/>
                </a:tc>
                <a:tc>
                  <a:txBody>
                    <a:bodyPr/>
                    <a:lstStyle/>
                    <a:p>
                      <a:pPr algn="ctr"/>
                      <a:r>
                        <a:rPr lang="en-US">
                          <a:effectLst/>
                        </a:rPr>
                        <a:t>2014</a:t>
                      </a:r>
                    </a:p>
                  </a:txBody>
                  <a:tcPr marL="0" marR="0" marT="0" marB="0" anchor="ctr"/>
                </a:tc>
                <a:tc>
                  <a:txBody>
                    <a:bodyPr/>
                    <a:lstStyle/>
                    <a:p>
                      <a:pPr algn="ctr"/>
                      <a:r>
                        <a:rPr lang="en-US">
                          <a:effectLst/>
                        </a:rPr>
                        <a:t>Q3</a:t>
                      </a:r>
                    </a:p>
                  </a:txBody>
                  <a:tcPr marL="0" marR="0" marT="0" marB="0" anchor="ctr"/>
                </a:tc>
                <a:extLst>
                  <a:ext uri="{0D108BD9-81ED-4DB2-BD59-A6C34878D82A}">
                    <a16:rowId xmlns:a16="http://schemas.microsoft.com/office/drawing/2014/main" val="3699191839"/>
                  </a:ext>
                </a:extLst>
              </a:tr>
              <a:tr h="118912">
                <a:tc>
                  <a:txBody>
                    <a:bodyPr/>
                    <a:lstStyle/>
                    <a:p>
                      <a:pPr algn="ctr"/>
                      <a:r>
                        <a:rPr lang="en-US">
                          <a:effectLst/>
                        </a:rPr>
                        <a:t>10010901</a:t>
                      </a:r>
                    </a:p>
                  </a:txBody>
                  <a:tcPr marL="0" marR="0" marT="0" marB="0" anchor="ctr"/>
                </a:tc>
                <a:tc>
                  <a:txBody>
                    <a:bodyPr/>
                    <a:lstStyle/>
                    <a:p>
                      <a:pPr algn="ctr"/>
                      <a:r>
                        <a:rPr lang="en-US">
                          <a:effectLst/>
                        </a:rPr>
                        <a:t>2015</a:t>
                      </a:r>
                    </a:p>
                  </a:txBody>
                  <a:tcPr marL="0" marR="0" marT="0" marB="0" anchor="ctr"/>
                </a:tc>
                <a:tc>
                  <a:txBody>
                    <a:bodyPr/>
                    <a:lstStyle/>
                    <a:p>
                      <a:pPr algn="ctr"/>
                      <a:r>
                        <a:rPr lang="en-US">
                          <a:effectLst/>
                        </a:rPr>
                        <a:t>Q2</a:t>
                      </a:r>
                    </a:p>
                  </a:txBody>
                  <a:tcPr marL="0" marR="0" marT="0" marB="0" anchor="ctr"/>
                </a:tc>
                <a:extLst>
                  <a:ext uri="{0D108BD9-81ED-4DB2-BD59-A6C34878D82A}">
                    <a16:rowId xmlns:a16="http://schemas.microsoft.com/office/drawing/2014/main" val="1109480306"/>
                  </a:ext>
                </a:extLst>
              </a:tr>
            </a:tbl>
          </a:graphicData>
        </a:graphic>
      </p:graphicFrame>
      <p:graphicFrame>
        <p:nvGraphicFramePr>
          <p:cNvPr id="3" name="Table 2">
            <a:extLst>
              <a:ext uri="{FF2B5EF4-FFF2-40B4-BE49-F238E27FC236}">
                <a16:creationId xmlns:a16="http://schemas.microsoft.com/office/drawing/2014/main" id="{8214E486-2117-456A-BDF9-EA5658220B51}"/>
              </a:ext>
            </a:extLst>
          </p:cNvPr>
          <p:cNvGraphicFramePr>
            <a:graphicFrameLocks noGrp="1"/>
          </p:cNvGraphicFramePr>
          <p:nvPr>
            <p:extLst>
              <p:ext uri="{D42A27DB-BD31-4B8C-83A1-F6EECF244321}">
                <p14:modId xmlns:p14="http://schemas.microsoft.com/office/powerpoint/2010/main" val="871152093"/>
              </p:ext>
            </p:extLst>
          </p:nvPr>
        </p:nvGraphicFramePr>
        <p:xfrm>
          <a:off x="1189652" y="3924689"/>
          <a:ext cx="7099040" cy="1066800"/>
        </p:xfrm>
        <a:graphic>
          <a:graphicData uri="http://schemas.openxmlformats.org/drawingml/2006/table">
            <a:tbl>
              <a:tblPr firstRow="1" bandRow="1">
                <a:tableStyleId>{818EACA5-AD06-4CC9-BEEB-0E0695C9DB2C}</a:tableStyleId>
              </a:tblPr>
              <a:tblGrid>
                <a:gridCol w="1577564">
                  <a:extLst>
                    <a:ext uri="{9D8B030D-6E8A-4147-A177-3AD203B41FA5}">
                      <a16:colId xmlns:a16="http://schemas.microsoft.com/office/drawing/2014/main" val="4014818284"/>
                    </a:ext>
                  </a:extLst>
                </a:gridCol>
                <a:gridCol w="1987733">
                  <a:extLst>
                    <a:ext uri="{9D8B030D-6E8A-4147-A177-3AD203B41FA5}">
                      <a16:colId xmlns:a16="http://schemas.microsoft.com/office/drawing/2014/main" val="3454431875"/>
                    </a:ext>
                  </a:extLst>
                </a:gridCol>
                <a:gridCol w="2316152">
                  <a:extLst>
                    <a:ext uri="{9D8B030D-6E8A-4147-A177-3AD203B41FA5}">
                      <a16:colId xmlns:a16="http://schemas.microsoft.com/office/drawing/2014/main" val="242488997"/>
                    </a:ext>
                  </a:extLst>
                </a:gridCol>
                <a:gridCol w="1217591">
                  <a:extLst>
                    <a:ext uri="{9D8B030D-6E8A-4147-A177-3AD203B41FA5}">
                      <a16:colId xmlns:a16="http://schemas.microsoft.com/office/drawing/2014/main" val="1548869359"/>
                    </a:ext>
                  </a:extLst>
                </a:gridCol>
              </a:tblGrid>
              <a:tr h="141708">
                <a:tc>
                  <a:txBody>
                    <a:bodyPr/>
                    <a:lstStyle/>
                    <a:p>
                      <a:pPr algn="ctr"/>
                      <a:r>
                        <a:rPr lang="en-US" b="1">
                          <a:effectLst/>
                        </a:rPr>
                        <a:t>Proposal No.</a:t>
                      </a:r>
                    </a:p>
                  </a:txBody>
                  <a:tcPr marL="0" marR="0" marT="0" marB="0" anchor="ctr"/>
                </a:tc>
                <a:tc>
                  <a:txBody>
                    <a:bodyPr/>
                    <a:lstStyle/>
                    <a:p>
                      <a:pPr algn="ctr"/>
                      <a:r>
                        <a:rPr lang="en-US" b="1">
                          <a:effectLst/>
                        </a:rPr>
                        <a:t>Awards Year</a:t>
                      </a:r>
                    </a:p>
                  </a:txBody>
                  <a:tcPr marL="0" marR="0" marT="0" marB="0" anchor="ctr"/>
                </a:tc>
                <a:tc>
                  <a:txBody>
                    <a:bodyPr/>
                    <a:lstStyle/>
                    <a:p>
                      <a:pPr algn="ctr"/>
                      <a:r>
                        <a:rPr lang="en-US" b="1">
                          <a:effectLst/>
                        </a:rPr>
                        <a:t>Lag Year </a:t>
                      </a:r>
                    </a:p>
                  </a:txBody>
                  <a:tcPr marL="0" marR="0" marT="0" marB="0" anchor="ctr"/>
                </a:tc>
                <a:tc>
                  <a:txBody>
                    <a:bodyPr/>
                    <a:lstStyle/>
                    <a:p>
                      <a:pPr algn="ctr"/>
                      <a:r>
                        <a:rPr lang="en-US" b="1">
                          <a:effectLst/>
                        </a:rPr>
                        <a:t>Proposal Year</a:t>
                      </a:r>
                    </a:p>
                  </a:txBody>
                  <a:tcPr marL="0" marR="0" marT="0" marB="0" anchor="ctr"/>
                </a:tc>
                <a:extLst>
                  <a:ext uri="{0D108BD9-81ED-4DB2-BD59-A6C34878D82A}">
                    <a16:rowId xmlns:a16="http://schemas.microsoft.com/office/drawing/2014/main" val="2796678019"/>
                  </a:ext>
                </a:extLst>
              </a:tr>
              <a:tr h="141708">
                <a:tc>
                  <a:txBody>
                    <a:bodyPr/>
                    <a:lstStyle/>
                    <a:p>
                      <a:pPr algn="ctr"/>
                      <a:r>
                        <a:rPr lang="en-US">
                          <a:effectLst/>
                        </a:rPr>
                        <a:t>10102071</a:t>
                      </a:r>
                    </a:p>
                  </a:txBody>
                  <a:tcPr marL="0" marR="0" marT="0" marB="0" anchor="ctr"/>
                </a:tc>
                <a:tc>
                  <a:txBody>
                    <a:bodyPr/>
                    <a:lstStyle/>
                    <a:p>
                      <a:pPr algn="ctr"/>
                      <a:r>
                        <a:rPr lang="en-US">
                          <a:effectLst/>
                        </a:rPr>
                        <a:t>2011</a:t>
                      </a:r>
                    </a:p>
                  </a:txBody>
                  <a:tcPr marL="0" marR="0" marT="0" marB="0" anchor="ctr"/>
                </a:tc>
                <a:tc>
                  <a:txBody>
                    <a:bodyPr/>
                    <a:lstStyle/>
                    <a:p>
                      <a:pPr algn="ctr"/>
                      <a:r>
                        <a:rPr lang="en-US">
                          <a:effectLst/>
                        </a:rPr>
                        <a:t>0</a:t>
                      </a:r>
                    </a:p>
                  </a:txBody>
                  <a:tcPr marL="0" marR="0" marT="0" marB="0" anchor="ctr"/>
                </a:tc>
                <a:tc>
                  <a:txBody>
                    <a:bodyPr/>
                    <a:lstStyle/>
                    <a:p>
                      <a:pPr algn="ctr"/>
                      <a:r>
                        <a:rPr lang="en-US">
                          <a:effectLst/>
                        </a:rPr>
                        <a:t>2011</a:t>
                      </a:r>
                    </a:p>
                  </a:txBody>
                  <a:tcPr marL="0" marR="0" marT="0" marB="0" anchor="ctr"/>
                </a:tc>
                <a:extLst>
                  <a:ext uri="{0D108BD9-81ED-4DB2-BD59-A6C34878D82A}">
                    <a16:rowId xmlns:a16="http://schemas.microsoft.com/office/drawing/2014/main" val="2393192215"/>
                  </a:ext>
                </a:extLst>
              </a:tr>
              <a:tr h="141708">
                <a:tc>
                  <a:txBody>
                    <a:bodyPr/>
                    <a:lstStyle/>
                    <a:p>
                      <a:pPr algn="ctr"/>
                      <a:r>
                        <a:rPr lang="en-US">
                          <a:effectLst/>
                        </a:rPr>
                        <a:t>10102113</a:t>
                      </a:r>
                    </a:p>
                  </a:txBody>
                  <a:tcPr marL="0" marR="0" marT="0" marB="0" anchor="ctr"/>
                </a:tc>
                <a:tc>
                  <a:txBody>
                    <a:bodyPr/>
                    <a:lstStyle/>
                    <a:p>
                      <a:pPr algn="ctr"/>
                      <a:r>
                        <a:rPr lang="en-US">
                          <a:effectLst/>
                        </a:rPr>
                        <a:t>2015</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2011</a:t>
                      </a:r>
                    </a:p>
                  </a:txBody>
                  <a:tcPr marL="0" marR="0" marT="0" marB="0" anchor="ctr"/>
                </a:tc>
                <a:extLst>
                  <a:ext uri="{0D108BD9-81ED-4DB2-BD59-A6C34878D82A}">
                    <a16:rowId xmlns:a16="http://schemas.microsoft.com/office/drawing/2014/main" val="1275173425"/>
                  </a:ext>
                </a:extLst>
              </a:tr>
              <a:tr h="141708">
                <a:tc>
                  <a:txBody>
                    <a:bodyPr/>
                    <a:lstStyle/>
                    <a:p>
                      <a:pPr algn="ctr"/>
                      <a:r>
                        <a:rPr lang="en-US">
                          <a:effectLst/>
                        </a:rPr>
                        <a:t>11012385</a:t>
                      </a:r>
                    </a:p>
                  </a:txBody>
                  <a:tcPr marL="0" marR="0" marT="0" marB="0" anchor="ctr"/>
                </a:tc>
                <a:tc>
                  <a:txBody>
                    <a:bodyPr/>
                    <a:lstStyle/>
                    <a:p>
                      <a:pPr algn="ctr"/>
                      <a:r>
                        <a:rPr lang="en-US">
                          <a:effectLst/>
                        </a:rPr>
                        <a:t>2013</a:t>
                      </a:r>
                    </a:p>
                  </a:txBody>
                  <a:tcPr marL="0" marR="0" marT="0" marB="0" anchor="ctr"/>
                </a:tc>
                <a:tc>
                  <a:txBody>
                    <a:bodyPr/>
                    <a:lstStyle/>
                    <a:p>
                      <a:pPr algn="ctr"/>
                      <a:r>
                        <a:rPr lang="en-US">
                          <a:effectLst/>
                        </a:rPr>
                        <a:t>2</a:t>
                      </a:r>
                    </a:p>
                  </a:txBody>
                  <a:tcPr marL="0" marR="0" marT="0" marB="0" anchor="ctr"/>
                </a:tc>
                <a:tc>
                  <a:txBody>
                    <a:bodyPr/>
                    <a:lstStyle/>
                    <a:p>
                      <a:pPr algn="ctr"/>
                      <a:r>
                        <a:rPr lang="en-US">
                          <a:effectLst/>
                        </a:rPr>
                        <a:t>2011</a:t>
                      </a:r>
                    </a:p>
                  </a:txBody>
                  <a:tcPr marL="0" marR="0" marT="0" marB="0" anchor="ctr"/>
                </a:tc>
                <a:extLst>
                  <a:ext uri="{0D108BD9-81ED-4DB2-BD59-A6C34878D82A}">
                    <a16:rowId xmlns:a16="http://schemas.microsoft.com/office/drawing/2014/main" val="1846541591"/>
                  </a:ext>
                </a:extLst>
              </a:tr>
              <a:tr h="141708">
                <a:tc>
                  <a:txBody>
                    <a:bodyPr/>
                    <a:lstStyle/>
                    <a:p>
                      <a:pPr algn="ctr"/>
                      <a:r>
                        <a:rPr lang="en-US">
                          <a:effectLst/>
                        </a:rPr>
                        <a:t>11012388</a:t>
                      </a:r>
                    </a:p>
                  </a:txBody>
                  <a:tcPr marL="0" marR="0" marT="0" marB="0" anchor="ctr"/>
                </a:tc>
                <a:tc>
                  <a:txBody>
                    <a:bodyPr/>
                    <a:lstStyle/>
                    <a:p>
                      <a:pPr algn="ctr"/>
                      <a:r>
                        <a:rPr lang="en-US">
                          <a:effectLst/>
                        </a:rPr>
                        <a:t>2012</a:t>
                      </a:r>
                    </a:p>
                  </a:txBody>
                  <a:tcPr marL="0" marR="0" marT="0" marB="0" anchor="ctr"/>
                </a:tc>
                <a:tc>
                  <a:txBody>
                    <a:bodyPr/>
                    <a:lstStyle/>
                    <a:p>
                      <a:pPr algn="ctr"/>
                      <a:r>
                        <a:rPr lang="en-US">
                          <a:effectLst/>
                        </a:rPr>
                        <a:t>1</a:t>
                      </a:r>
                    </a:p>
                  </a:txBody>
                  <a:tcPr marL="0" marR="0" marT="0" marB="0" anchor="ctr"/>
                </a:tc>
                <a:tc>
                  <a:txBody>
                    <a:bodyPr/>
                    <a:lstStyle/>
                    <a:p>
                      <a:pPr algn="ctr"/>
                      <a:r>
                        <a:rPr lang="en-US">
                          <a:effectLst/>
                        </a:rPr>
                        <a:t>2011</a:t>
                      </a:r>
                    </a:p>
                  </a:txBody>
                  <a:tcPr marL="0" marR="0" marT="0" marB="0" anchor="ctr"/>
                </a:tc>
                <a:extLst>
                  <a:ext uri="{0D108BD9-81ED-4DB2-BD59-A6C34878D82A}">
                    <a16:rowId xmlns:a16="http://schemas.microsoft.com/office/drawing/2014/main" val="1223070326"/>
                  </a:ext>
                </a:extLst>
              </a:tr>
            </a:tbl>
          </a:graphicData>
        </a:graphic>
      </p:graphicFrame>
      <p:sp>
        <p:nvSpPr>
          <p:cNvPr id="6" name="TextBox 188">
            <a:extLst>
              <a:ext uri="{FF2B5EF4-FFF2-40B4-BE49-F238E27FC236}">
                <a16:creationId xmlns:a16="http://schemas.microsoft.com/office/drawing/2014/main" id="{E8193402-1F82-A948-BF7E-C4EA8DECCE22}"/>
              </a:ext>
            </a:extLst>
          </p:cNvPr>
          <p:cNvSpPr txBox="1"/>
          <p:nvPr/>
        </p:nvSpPr>
        <p:spPr>
          <a:xfrm>
            <a:off x="388351" y="790419"/>
            <a:ext cx="69457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Hit Rate Methodology </a:t>
            </a:r>
          </a:p>
        </p:txBody>
      </p:sp>
    </p:spTree>
    <p:extLst>
      <p:ext uri="{BB962C8B-B14F-4D97-AF65-F5344CB8AC3E}">
        <p14:creationId xmlns:p14="http://schemas.microsoft.com/office/powerpoint/2010/main" val="286684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E54E18-3B1C-4A8A-B90E-735630EA2C5A}"/>
              </a:ext>
            </a:extLst>
          </p:cNvPr>
          <p:cNvSpPr txBox="1"/>
          <p:nvPr/>
        </p:nvSpPr>
        <p:spPr>
          <a:xfrm>
            <a:off x="389553" y="1350876"/>
            <a:ext cx="4311908"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Step 6 - Added up award count by fiscal year along with lag year. </a:t>
            </a:r>
          </a:p>
          <a:p>
            <a:endParaRPr lang="en-US"/>
          </a:p>
          <a:p>
            <a:pPr marL="285750" indent="-285750">
              <a:buChar char="•"/>
            </a:pPr>
            <a:endParaRPr lang="en-US"/>
          </a:p>
          <a:p>
            <a:pPr marL="285750" indent="-285750">
              <a:buChar char="•"/>
            </a:pPr>
            <a:endParaRPr lang="en-US"/>
          </a:p>
          <a:p>
            <a:pPr marL="285750" indent="-285750">
              <a:buChar char="•"/>
            </a:pPr>
            <a:endParaRPr lang="en-US"/>
          </a:p>
          <a:p>
            <a:endParaRPr lang="en-US"/>
          </a:p>
          <a:p>
            <a:r>
              <a:rPr lang="en-US"/>
              <a:t>.</a:t>
            </a:r>
          </a:p>
          <a:p>
            <a:endParaRPr lang="en-US"/>
          </a:p>
          <a:p>
            <a:endParaRPr lang="en-US"/>
          </a:p>
          <a:p>
            <a:endParaRPr lang="en-US"/>
          </a:p>
        </p:txBody>
      </p:sp>
      <p:graphicFrame>
        <p:nvGraphicFramePr>
          <p:cNvPr id="5" name="Table 4">
            <a:extLst>
              <a:ext uri="{FF2B5EF4-FFF2-40B4-BE49-F238E27FC236}">
                <a16:creationId xmlns:a16="http://schemas.microsoft.com/office/drawing/2014/main" id="{141D33A6-0724-42CE-A9DB-FFDFB70DA84F}"/>
              </a:ext>
            </a:extLst>
          </p:cNvPr>
          <p:cNvGraphicFramePr>
            <a:graphicFrameLocks noGrp="1"/>
          </p:cNvGraphicFramePr>
          <p:nvPr>
            <p:extLst>
              <p:ext uri="{D42A27DB-BD31-4B8C-83A1-F6EECF244321}">
                <p14:modId xmlns:p14="http://schemas.microsoft.com/office/powerpoint/2010/main" val="1282927377"/>
              </p:ext>
            </p:extLst>
          </p:nvPr>
        </p:nvGraphicFramePr>
        <p:xfrm>
          <a:off x="663678" y="1972596"/>
          <a:ext cx="3928168" cy="2794739"/>
        </p:xfrm>
        <a:graphic>
          <a:graphicData uri="http://schemas.openxmlformats.org/drawingml/2006/table">
            <a:tbl>
              <a:tblPr firstRow="1" bandRow="1">
                <a:tableStyleId>{818EACA5-AD06-4CC9-BEEB-0E0695C9DB2C}</a:tableStyleId>
              </a:tblPr>
              <a:tblGrid>
                <a:gridCol w="898729">
                  <a:extLst>
                    <a:ext uri="{9D8B030D-6E8A-4147-A177-3AD203B41FA5}">
                      <a16:colId xmlns:a16="http://schemas.microsoft.com/office/drawing/2014/main" val="3375762419"/>
                    </a:ext>
                  </a:extLst>
                </a:gridCol>
                <a:gridCol w="1063583">
                  <a:extLst>
                    <a:ext uri="{9D8B030D-6E8A-4147-A177-3AD203B41FA5}">
                      <a16:colId xmlns:a16="http://schemas.microsoft.com/office/drawing/2014/main" val="472997062"/>
                    </a:ext>
                  </a:extLst>
                </a:gridCol>
                <a:gridCol w="982928">
                  <a:extLst>
                    <a:ext uri="{9D8B030D-6E8A-4147-A177-3AD203B41FA5}">
                      <a16:colId xmlns:a16="http://schemas.microsoft.com/office/drawing/2014/main" val="1628253747"/>
                    </a:ext>
                  </a:extLst>
                </a:gridCol>
                <a:gridCol w="982928">
                  <a:extLst>
                    <a:ext uri="{9D8B030D-6E8A-4147-A177-3AD203B41FA5}">
                      <a16:colId xmlns:a16="http://schemas.microsoft.com/office/drawing/2014/main" val="2964905092"/>
                    </a:ext>
                  </a:extLst>
                </a:gridCol>
              </a:tblGrid>
              <a:tr h="351222">
                <a:tc gridSpan="4">
                  <a:txBody>
                    <a:bodyPr/>
                    <a:lstStyle/>
                    <a:p>
                      <a:pPr algn="ctr"/>
                      <a:r>
                        <a:rPr lang="en-US" b="1">
                          <a:effectLst/>
                        </a:rPr>
                        <a:t>Award Count Example​</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37658808"/>
                  </a:ext>
                </a:extLst>
              </a:tr>
              <a:tr h="72753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t>Proposal Year</a:t>
                      </a:r>
                    </a:p>
                  </a:txBody>
                  <a:tcPr marL="0" marR="0" marT="0" marB="0" anchor="ctr"/>
                </a:tc>
                <a:tc>
                  <a:txBody>
                    <a:bodyPr/>
                    <a:lstStyle/>
                    <a:p>
                      <a:pPr algn="ctr"/>
                      <a:r>
                        <a:rPr lang="en-US" b="1"/>
                        <a:t>Lag Year</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effectLst/>
                        </a:rPr>
                        <a:t>Awards Year</a:t>
                      </a:r>
                    </a:p>
                    <a:p>
                      <a:pPr algn="ctr"/>
                      <a:endParaRPr lang="en-US" b="1"/>
                    </a:p>
                  </a:txBody>
                  <a:tcPr marL="0" marR="0" marT="0" marB="0" anchor="ctr"/>
                </a:tc>
                <a:tc>
                  <a:txBody>
                    <a:bodyPr/>
                    <a:lstStyle/>
                    <a:p>
                      <a:pPr algn="ctr"/>
                      <a:r>
                        <a:rPr lang="en-US" b="1"/>
                        <a:t>Award Count</a:t>
                      </a:r>
                    </a:p>
                  </a:txBody>
                  <a:tcPr marL="0" marR="0" marT="0" marB="0" anchor="ctr"/>
                </a:tc>
                <a:extLst>
                  <a:ext uri="{0D108BD9-81ED-4DB2-BD59-A6C34878D82A}">
                    <a16:rowId xmlns:a16="http://schemas.microsoft.com/office/drawing/2014/main" val="3382529463"/>
                  </a:ext>
                </a:extLst>
              </a:tr>
              <a:tr h="311098">
                <a:tc>
                  <a:txBody>
                    <a:bodyPr/>
                    <a:lstStyle/>
                    <a:p>
                      <a:pPr algn="ctr" fontAlgn="b"/>
                      <a:r>
                        <a:rPr lang="en-US" sz="1600" b="0" i="0" u="none" strike="noStrike">
                          <a:solidFill>
                            <a:srgbClr val="000000"/>
                          </a:solidFill>
                          <a:effectLst/>
                          <a:latin typeface="Calibri" panose="020F0502020204030204" pitchFamily="34" charset="0"/>
                        </a:rPr>
                        <a:t>2011</a:t>
                      </a:r>
                    </a:p>
                  </a:txBody>
                  <a:tcPr marL="3175" marR="3175" marT="3175" marB="0" anchor="b"/>
                </a:tc>
                <a:tc>
                  <a:txBody>
                    <a:bodyPr/>
                    <a:lstStyle/>
                    <a:p>
                      <a:pPr algn="ctr"/>
                      <a:r>
                        <a:rPr lang="en-US"/>
                        <a:t>0</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2011</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176</a:t>
                      </a:r>
                    </a:p>
                  </a:txBody>
                  <a:tcPr marL="3175" marR="3175" marT="3175" marB="0" anchor="b"/>
                </a:tc>
                <a:extLst>
                  <a:ext uri="{0D108BD9-81ED-4DB2-BD59-A6C34878D82A}">
                    <a16:rowId xmlns:a16="http://schemas.microsoft.com/office/drawing/2014/main" val="4227855733"/>
                  </a:ext>
                </a:extLst>
              </a:tr>
              <a:tr h="351222">
                <a:tc>
                  <a:txBody>
                    <a:bodyPr/>
                    <a:lstStyle/>
                    <a:p>
                      <a:pPr algn="ctr" fontAlgn="b"/>
                      <a:r>
                        <a:rPr lang="en-US" sz="1600" b="0" i="0" u="none" strike="noStrike">
                          <a:solidFill>
                            <a:srgbClr val="000000"/>
                          </a:solidFill>
                          <a:effectLst/>
                          <a:latin typeface="Calibri" panose="020F0502020204030204" pitchFamily="34" charset="0"/>
                        </a:rPr>
                        <a:t>2011</a:t>
                      </a:r>
                    </a:p>
                  </a:txBody>
                  <a:tcPr marL="3175" marR="3175" marT="3175" marB="0" anchor="b"/>
                </a:tc>
                <a:tc>
                  <a:txBody>
                    <a:bodyPr/>
                    <a:lstStyle/>
                    <a:p>
                      <a:pPr algn="ctr"/>
                      <a:r>
                        <a:rPr lang="en-US"/>
                        <a:t>1</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2012</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98</a:t>
                      </a:r>
                    </a:p>
                  </a:txBody>
                  <a:tcPr marL="3175" marR="3175" marT="3175" marB="0" anchor="b"/>
                </a:tc>
                <a:extLst>
                  <a:ext uri="{0D108BD9-81ED-4DB2-BD59-A6C34878D82A}">
                    <a16:rowId xmlns:a16="http://schemas.microsoft.com/office/drawing/2014/main" val="306717809"/>
                  </a:ext>
                </a:extLst>
              </a:tr>
              <a:tr h="351222">
                <a:tc>
                  <a:txBody>
                    <a:bodyPr/>
                    <a:lstStyle/>
                    <a:p>
                      <a:pPr algn="ctr" fontAlgn="b"/>
                      <a:r>
                        <a:rPr lang="en-US" sz="1600" b="0" i="0" u="none" strike="noStrike">
                          <a:solidFill>
                            <a:srgbClr val="000000"/>
                          </a:solidFill>
                          <a:effectLst/>
                          <a:latin typeface="Calibri" panose="020F0502020204030204" pitchFamily="34" charset="0"/>
                        </a:rPr>
                        <a:t>2011</a:t>
                      </a:r>
                    </a:p>
                  </a:txBody>
                  <a:tcPr marL="3175" marR="3175" marT="3175" marB="0" anchor="b"/>
                </a:tc>
                <a:tc>
                  <a:txBody>
                    <a:bodyPr/>
                    <a:lstStyle/>
                    <a:p>
                      <a:pPr algn="ctr"/>
                      <a:r>
                        <a:rPr lang="en-US"/>
                        <a:t>2</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2013</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22</a:t>
                      </a:r>
                    </a:p>
                  </a:txBody>
                  <a:tcPr marL="3175" marR="3175" marT="3175" marB="0" anchor="b"/>
                </a:tc>
                <a:extLst>
                  <a:ext uri="{0D108BD9-81ED-4DB2-BD59-A6C34878D82A}">
                    <a16:rowId xmlns:a16="http://schemas.microsoft.com/office/drawing/2014/main" val="3663396474"/>
                  </a:ext>
                </a:extLst>
              </a:tr>
              <a:tr h="351222">
                <a:tc>
                  <a:txBody>
                    <a:bodyPr/>
                    <a:lstStyle/>
                    <a:p>
                      <a:pPr algn="ctr" fontAlgn="b"/>
                      <a:r>
                        <a:rPr lang="en-US" sz="1600" b="0" i="0" u="none" strike="noStrike">
                          <a:solidFill>
                            <a:srgbClr val="000000"/>
                          </a:solidFill>
                          <a:effectLst/>
                          <a:latin typeface="Calibri" panose="020F0502020204030204" pitchFamily="34" charset="0"/>
                        </a:rPr>
                        <a:t>2011</a:t>
                      </a:r>
                    </a:p>
                  </a:txBody>
                  <a:tcPr marL="3175" marR="3175" marT="3175" marB="0" anchor="b"/>
                </a:tc>
                <a:tc>
                  <a:txBody>
                    <a:bodyPr/>
                    <a:lstStyle/>
                    <a:p>
                      <a:pPr algn="ctr"/>
                      <a:r>
                        <a:rPr lang="en-US"/>
                        <a:t>3</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2014</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2</a:t>
                      </a:r>
                    </a:p>
                  </a:txBody>
                  <a:tcPr marL="3175" marR="3175" marT="3175" marB="0" anchor="b"/>
                </a:tc>
                <a:extLst>
                  <a:ext uri="{0D108BD9-81ED-4DB2-BD59-A6C34878D82A}">
                    <a16:rowId xmlns:a16="http://schemas.microsoft.com/office/drawing/2014/main" val="2816499834"/>
                  </a:ext>
                </a:extLst>
              </a:tr>
              <a:tr h="351222">
                <a:tc>
                  <a:txBody>
                    <a:bodyPr/>
                    <a:lstStyle/>
                    <a:p>
                      <a:pPr algn="ctr" fontAlgn="b"/>
                      <a:r>
                        <a:rPr lang="en-US" sz="1600" b="0" i="0" u="none" strike="noStrike">
                          <a:solidFill>
                            <a:srgbClr val="000000"/>
                          </a:solidFill>
                          <a:effectLst/>
                          <a:latin typeface="Calibri" panose="020F0502020204030204" pitchFamily="34" charset="0"/>
                        </a:rPr>
                        <a:t>2011</a:t>
                      </a:r>
                    </a:p>
                  </a:txBody>
                  <a:tcPr marL="3175" marR="3175" marT="3175" marB="0" anchor="b"/>
                </a:tc>
                <a:tc>
                  <a:txBody>
                    <a:bodyPr/>
                    <a:lstStyle/>
                    <a:p>
                      <a:pPr algn="ctr"/>
                      <a:r>
                        <a:rPr lang="en-US"/>
                        <a:t>4</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2015</a:t>
                      </a:r>
                    </a:p>
                  </a:txBody>
                  <a:tcPr marL="3175" marR="3175" marT="3175" marB="0" anchor="b"/>
                </a:tc>
                <a:tc>
                  <a:txBody>
                    <a:bodyPr/>
                    <a:lstStyle/>
                    <a:p>
                      <a:pPr algn="ctr" fontAlgn="b"/>
                      <a:r>
                        <a:rPr lang="en-US" sz="1600" b="0" i="0" u="none" strike="noStrike">
                          <a:solidFill>
                            <a:srgbClr val="000000"/>
                          </a:solidFill>
                          <a:effectLst/>
                          <a:latin typeface="Calibri" panose="020F0502020204030204" pitchFamily="34" charset="0"/>
                        </a:rPr>
                        <a:t>3</a:t>
                      </a:r>
                    </a:p>
                  </a:txBody>
                  <a:tcPr marL="3175" marR="3175" marT="3175" marB="0" anchor="b"/>
                </a:tc>
                <a:extLst>
                  <a:ext uri="{0D108BD9-81ED-4DB2-BD59-A6C34878D82A}">
                    <a16:rowId xmlns:a16="http://schemas.microsoft.com/office/drawing/2014/main" val="3813330709"/>
                  </a:ext>
                </a:extLst>
              </a:tr>
            </a:tbl>
          </a:graphicData>
        </a:graphic>
      </p:graphicFrame>
      <p:sp>
        <p:nvSpPr>
          <p:cNvPr id="2" name="Oval 1">
            <a:extLst>
              <a:ext uri="{FF2B5EF4-FFF2-40B4-BE49-F238E27FC236}">
                <a16:creationId xmlns:a16="http://schemas.microsoft.com/office/drawing/2014/main" id="{C9C93AA5-19AE-480C-81A2-291A7CAAA431}"/>
              </a:ext>
            </a:extLst>
          </p:cNvPr>
          <p:cNvSpPr/>
          <p:nvPr/>
        </p:nvSpPr>
        <p:spPr>
          <a:xfrm>
            <a:off x="3659444" y="3031380"/>
            <a:ext cx="912556" cy="17329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线箭头连接符 7">
            <a:extLst>
              <a:ext uri="{FF2B5EF4-FFF2-40B4-BE49-F238E27FC236}">
                <a16:creationId xmlns:a16="http://schemas.microsoft.com/office/drawing/2014/main" id="{2406F2A3-B355-2944-90BE-D4938F26A48B}"/>
              </a:ext>
            </a:extLst>
          </p:cNvPr>
          <p:cNvCxnSpPr>
            <a:cxnSpLocks/>
          </p:cNvCxnSpPr>
          <p:nvPr/>
        </p:nvCxnSpPr>
        <p:spPr>
          <a:xfrm flipV="1">
            <a:off x="4615017" y="2466109"/>
            <a:ext cx="1711892" cy="13571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188">
            <a:extLst>
              <a:ext uri="{FF2B5EF4-FFF2-40B4-BE49-F238E27FC236}">
                <a16:creationId xmlns:a16="http://schemas.microsoft.com/office/drawing/2014/main" id="{1F2C52ED-1905-854B-94E3-9057975B4DF0}"/>
              </a:ext>
            </a:extLst>
          </p:cNvPr>
          <p:cNvSpPr txBox="1"/>
          <p:nvPr/>
        </p:nvSpPr>
        <p:spPr>
          <a:xfrm>
            <a:off x="369458" y="738464"/>
            <a:ext cx="69457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Hit Rate Methodology </a:t>
            </a:r>
          </a:p>
        </p:txBody>
      </p:sp>
      <p:graphicFrame>
        <p:nvGraphicFramePr>
          <p:cNvPr id="4" name="Table 3">
            <a:extLst>
              <a:ext uri="{FF2B5EF4-FFF2-40B4-BE49-F238E27FC236}">
                <a16:creationId xmlns:a16="http://schemas.microsoft.com/office/drawing/2014/main" id="{431D48A4-3A45-44EA-A56B-B24AF9B11C50}"/>
              </a:ext>
            </a:extLst>
          </p:cNvPr>
          <p:cNvGraphicFramePr>
            <a:graphicFrameLocks noGrp="1"/>
          </p:cNvGraphicFramePr>
          <p:nvPr>
            <p:extLst>
              <p:ext uri="{D42A27DB-BD31-4B8C-83A1-F6EECF244321}">
                <p14:modId xmlns:p14="http://schemas.microsoft.com/office/powerpoint/2010/main" val="950113055"/>
              </p:ext>
            </p:extLst>
          </p:nvPr>
        </p:nvGraphicFramePr>
        <p:xfrm>
          <a:off x="5522241" y="1839314"/>
          <a:ext cx="3111501" cy="2811780"/>
        </p:xfrm>
        <a:graphic>
          <a:graphicData uri="http://schemas.openxmlformats.org/drawingml/2006/table">
            <a:tbl>
              <a:tblPr>
                <a:tableStyleId>{818EACA5-AD06-4CC9-BEEB-0E0695C9DB2C}</a:tableStyleId>
              </a:tblPr>
              <a:tblGrid>
                <a:gridCol w="612726">
                  <a:extLst>
                    <a:ext uri="{9D8B030D-6E8A-4147-A177-3AD203B41FA5}">
                      <a16:colId xmlns:a16="http://schemas.microsoft.com/office/drawing/2014/main" val="2574437482"/>
                    </a:ext>
                  </a:extLst>
                </a:gridCol>
                <a:gridCol w="775482">
                  <a:extLst>
                    <a:ext uri="{9D8B030D-6E8A-4147-A177-3AD203B41FA5}">
                      <a16:colId xmlns:a16="http://schemas.microsoft.com/office/drawing/2014/main" val="1952735435"/>
                    </a:ext>
                  </a:extLst>
                </a:gridCol>
                <a:gridCol w="899942">
                  <a:extLst>
                    <a:ext uri="{9D8B030D-6E8A-4147-A177-3AD203B41FA5}">
                      <a16:colId xmlns:a16="http://schemas.microsoft.com/office/drawing/2014/main" val="3784652357"/>
                    </a:ext>
                  </a:extLst>
                </a:gridCol>
                <a:gridCol w="823351">
                  <a:extLst>
                    <a:ext uri="{9D8B030D-6E8A-4147-A177-3AD203B41FA5}">
                      <a16:colId xmlns:a16="http://schemas.microsoft.com/office/drawing/2014/main" val="82391556"/>
                    </a:ext>
                  </a:extLst>
                </a:gridCol>
              </a:tblGrid>
              <a:tr h="206375">
                <a:tc gridSpan="4">
                  <a:txBody>
                    <a:bodyPr/>
                    <a:lstStyle/>
                    <a:p>
                      <a:pPr algn="ctr" rtl="0" fontAlgn="ctr"/>
                      <a:r>
                        <a:rPr lang="en-US" sz="1200" u="none" strike="noStrike">
                          <a:effectLst/>
                        </a:rPr>
                        <a:t>Hit Rate (FYs 2011 - 2020)</a:t>
                      </a:r>
                      <a:endParaRPr lang="en-US" sz="1200" b="1" i="0" u="none" strike="noStrike">
                        <a:solidFill>
                          <a:srgbClr val="000000"/>
                        </a:solidFill>
                        <a:effectLst/>
                        <a:latin typeface="Arial" panose="020B0604020202020204" pitchFamily="34" charset="0"/>
                      </a:endParaRPr>
                    </a:p>
                  </a:txBody>
                  <a:tcPr marL="3175" marR="3175" marT="3175"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8705750"/>
                  </a:ext>
                </a:extLst>
              </a:tr>
              <a:tr h="196850">
                <a:tc>
                  <a:txBody>
                    <a:bodyPr/>
                    <a:lstStyle/>
                    <a:p>
                      <a:pPr algn="ctr" fontAlgn="b"/>
                      <a:r>
                        <a:rPr lang="en-US" sz="1100" u="none" strike="noStrike">
                          <a:effectLst/>
                        </a:rPr>
                        <a:t>FY</a:t>
                      </a:r>
                      <a:endParaRPr lang="en-US" sz="1100" b="1"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Award Count</a:t>
                      </a:r>
                      <a:endParaRPr lang="en-US" sz="1100" b="1"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Proposal Count</a:t>
                      </a:r>
                      <a:endParaRPr lang="en-US" sz="1100" b="1"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Hit Rate (%)</a:t>
                      </a:r>
                      <a:endParaRPr lang="en-US" sz="1100" b="1"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893832342"/>
                  </a:ext>
                </a:extLst>
              </a:tr>
              <a:tr h="187325">
                <a:tc>
                  <a:txBody>
                    <a:bodyPr/>
                    <a:lstStyle/>
                    <a:p>
                      <a:pPr algn="ctr" fontAlgn="b"/>
                      <a:r>
                        <a:rPr lang="en-US" sz="1100" u="none" strike="noStrike">
                          <a:effectLst/>
                        </a:rPr>
                        <a:t>2011</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301</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1018</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29.57</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891162233"/>
                  </a:ext>
                </a:extLst>
              </a:tr>
              <a:tr h="187325">
                <a:tc>
                  <a:txBody>
                    <a:bodyPr/>
                    <a:lstStyle/>
                    <a:p>
                      <a:pPr algn="ctr" fontAlgn="b"/>
                      <a:r>
                        <a:rPr lang="en-US" sz="1100" u="none" strike="noStrike">
                          <a:effectLst/>
                        </a:rPr>
                        <a:t>2012</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296</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1084</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27.31</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991594715"/>
                  </a:ext>
                </a:extLst>
              </a:tr>
              <a:tr h="187325">
                <a:tc>
                  <a:txBody>
                    <a:bodyPr/>
                    <a:lstStyle/>
                    <a:p>
                      <a:pPr algn="ctr" fontAlgn="b"/>
                      <a:r>
                        <a:rPr lang="en-US" sz="1100" u="none" strike="noStrike">
                          <a:effectLst/>
                        </a:rPr>
                        <a:t>2013</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288</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1015</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28.37</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207040446"/>
                  </a:ext>
                </a:extLst>
              </a:tr>
              <a:tr h="187325">
                <a:tc>
                  <a:txBody>
                    <a:bodyPr/>
                    <a:lstStyle/>
                    <a:p>
                      <a:pPr algn="ctr" fontAlgn="b"/>
                      <a:r>
                        <a:rPr lang="en-US" sz="1100" u="none" strike="noStrike">
                          <a:effectLst/>
                        </a:rPr>
                        <a:t>2014</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244</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1009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24.18</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422203626"/>
                  </a:ext>
                </a:extLst>
              </a:tr>
              <a:tr h="187325">
                <a:tc>
                  <a:txBody>
                    <a:bodyPr/>
                    <a:lstStyle/>
                    <a:p>
                      <a:pPr algn="ctr" fontAlgn="b"/>
                      <a:r>
                        <a:rPr lang="en-US" sz="1100" u="none" strike="noStrike">
                          <a:effectLst/>
                        </a:rPr>
                        <a:t>2015</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266</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1049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25.36</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487496078"/>
                  </a:ext>
                </a:extLst>
              </a:tr>
              <a:tr h="187325">
                <a:tc>
                  <a:txBody>
                    <a:bodyPr/>
                    <a:lstStyle/>
                    <a:p>
                      <a:pPr algn="ctr" fontAlgn="b"/>
                      <a:r>
                        <a:rPr lang="en-US" sz="1100" u="none" strike="noStrike">
                          <a:effectLst/>
                        </a:rPr>
                        <a:t>2016</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274</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1129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24.27</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21439595"/>
                  </a:ext>
                </a:extLst>
              </a:tr>
              <a:tr h="187325">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332</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1038</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31.98</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768112099"/>
                  </a:ext>
                </a:extLst>
              </a:tr>
              <a:tr h="187325">
                <a:tc>
                  <a:txBody>
                    <a:bodyPr/>
                    <a:lstStyle/>
                    <a:p>
                      <a:pPr algn="ct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300</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1004</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29.88</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602377759"/>
                  </a:ext>
                </a:extLst>
              </a:tr>
              <a:tr h="187325">
                <a:tc>
                  <a:txBody>
                    <a:bodyPr/>
                    <a:lstStyle/>
                    <a:p>
                      <a:pPr algn="ctr" fontAlgn="b"/>
                      <a:r>
                        <a:rPr lang="en-US" sz="1100" u="none" strike="noStrike">
                          <a:effectLst/>
                        </a:rPr>
                        <a:t>2019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211</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856</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24.65</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135492963"/>
                  </a:ext>
                </a:extLst>
              </a:tr>
              <a:tr h="196850">
                <a:tc>
                  <a:txBody>
                    <a:bodyPr/>
                    <a:lstStyle/>
                    <a:p>
                      <a:pPr algn="ct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169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12.43</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205820603"/>
                  </a:ext>
                </a:extLst>
              </a:tr>
              <a:tr h="187325">
                <a:tc>
                  <a:txBody>
                    <a:bodyPr/>
                    <a:lstStyle/>
                    <a:p>
                      <a:pPr algn="ctr" fontAlgn="b"/>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331943869"/>
                  </a:ext>
                </a:extLst>
              </a:tr>
              <a:tr h="196850">
                <a:tc>
                  <a:txBody>
                    <a:bodyPr/>
                    <a:lstStyle/>
                    <a:p>
                      <a:pPr algn="ctr" fontAlgn="b"/>
                      <a:r>
                        <a:rPr lang="en-US" sz="1100" u="none" strike="noStrike">
                          <a:effectLst/>
                        </a:rPr>
                        <a:t>Average </a:t>
                      </a:r>
                      <a:endParaRPr lang="en-US" sz="1100" b="1"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endParaRPr lang="en-US" sz="1100" b="1"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endParaRPr lang="en-US" sz="1100" b="1"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25.80</a:t>
                      </a:r>
                      <a:endParaRPr lang="en-US" sz="1100" b="1"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683066864"/>
                  </a:ext>
                </a:extLst>
              </a:tr>
            </a:tbl>
          </a:graphicData>
        </a:graphic>
      </p:graphicFrame>
    </p:spTree>
    <p:extLst>
      <p:ext uri="{BB962C8B-B14F-4D97-AF65-F5344CB8AC3E}">
        <p14:creationId xmlns:p14="http://schemas.microsoft.com/office/powerpoint/2010/main" val="1059010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88">
            <a:extLst>
              <a:ext uri="{FF2B5EF4-FFF2-40B4-BE49-F238E27FC236}">
                <a16:creationId xmlns:a16="http://schemas.microsoft.com/office/drawing/2014/main" id="{A93C0CD4-733F-124B-8AAD-7EF64B7B5C52}"/>
              </a:ext>
            </a:extLst>
          </p:cNvPr>
          <p:cNvSpPr txBox="1"/>
          <p:nvPr/>
        </p:nvSpPr>
        <p:spPr>
          <a:xfrm>
            <a:off x="369457" y="738464"/>
            <a:ext cx="903730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Hit Rate – </a:t>
            </a:r>
            <a:r>
              <a:rPr lang="en-US" sz="1800" b="1">
                <a:latin typeface="+mj-lt"/>
              </a:rPr>
              <a:t>Lags Between Proposal Submitted and Award Notice Received</a:t>
            </a:r>
            <a:r>
              <a:rPr lang="en-US" sz="1800" b="1">
                <a:solidFill>
                  <a:srgbClr val="FF0000"/>
                </a:solidFill>
                <a:latin typeface="+mj-lt"/>
              </a:rPr>
              <a:t> </a:t>
            </a:r>
          </a:p>
        </p:txBody>
      </p:sp>
      <p:pic>
        <p:nvPicPr>
          <p:cNvPr id="4" name="Picture 8" descr="A screenshot of a cell phone&#10;&#10;Description generated with very high confidence">
            <a:extLst>
              <a:ext uri="{FF2B5EF4-FFF2-40B4-BE49-F238E27FC236}">
                <a16:creationId xmlns:a16="http://schemas.microsoft.com/office/drawing/2014/main" id="{DA01BDD1-F457-46F3-ADE6-9C0FEEDB8626}"/>
              </a:ext>
            </a:extLst>
          </p:cNvPr>
          <p:cNvPicPr>
            <a:picLocks noChangeAspect="1"/>
          </p:cNvPicPr>
          <p:nvPr/>
        </p:nvPicPr>
        <p:blipFill>
          <a:blip r:embed="rId3"/>
          <a:stretch>
            <a:fillRect/>
          </a:stretch>
        </p:blipFill>
        <p:spPr>
          <a:xfrm>
            <a:off x="1217468" y="1461561"/>
            <a:ext cx="5840989" cy="3071133"/>
          </a:xfrm>
          <a:prstGeom prst="rect">
            <a:avLst/>
          </a:prstGeom>
        </p:spPr>
      </p:pic>
      <p:sp>
        <p:nvSpPr>
          <p:cNvPr id="2" name="TextBox 1">
            <a:extLst>
              <a:ext uri="{FF2B5EF4-FFF2-40B4-BE49-F238E27FC236}">
                <a16:creationId xmlns:a16="http://schemas.microsoft.com/office/drawing/2014/main" id="{BD0C5874-A23C-4B62-83C3-A927B7E219E5}"/>
              </a:ext>
            </a:extLst>
          </p:cNvPr>
          <p:cNvSpPr txBox="1"/>
          <p:nvPr/>
        </p:nvSpPr>
        <p:spPr>
          <a:xfrm>
            <a:off x="1265093" y="461183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Maximum lag is 4 Years.</a:t>
            </a:r>
          </a:p>
        </p:txBody>
      </p:sp>
    </p:spTree>
    <p:extLst>
      <p:ext uri="{BB962C8B-B14F-4D97-AF65-F5344CB8AC3E}">
        <p14:creationId xmlns:p14="http://schemas.microsoft.com/office/powerpoint/2010/main" val="3202872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88">
            <a:extLst>
              <a:ext uri="{FF2B5EF4-FFF2-40B4-BE49-F238E27FC236}">
                <a16:creationId xmlns:a16="http://schemas.microsoft.com/office/drawing/2014/main" id="{A93C0CD4-733F-124B-8AAD-7EF64B7B5C52}"/>
              </a:ext>
            </a:extLst>
          </p:cNvPr>
          <p:cNvSpPr txBox="1"/>
          <p:nvPr/>
        </p:nvSpPr>
        <p:spPr>
          <a:xfrm>
            <a:off x="369457" y="738464"/>
            <a:ext cx="8255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2"/>
                </a:solidFill>
                <a:latin typeface="+mj-lt"/>
              </a:rPr>
              <a:t>Hit Rate - Proposals Converted to New Awards by Fiscal Year</a:t>
            </a:r>
          </a:p>
        </p:txBody>
      </p:sp>
      <p:pic>
        <p:nvPicPr>
          <p:cNvPr id="2" name="Picture 2" descr="A close up of a map&#10;&#10;Description generated with very high confidence">
            <a:extLst>
              <a:ext uri="{FF2B5EF4-FFF2-40B4-BE49-F238E27FC236}">
                <a16:creationId xmlns:a16="http://schemas.microsoft.com/office/drawing/2014/main" id="{6A746B0B-B068-4ABF-A1FF-75BE52A79787}"/>
              </a:ext>
            </a:extLst>
          </p:cNvPr>
          <p:cNvPicPr>
            <a:picLocks noChangeAspect="1"/>
          </p:cNvPicPr>
          <p:nvPr/>
        </p:nvPicPr>
        <p:blipFill>
          <a:blip r:embed="rId3"/>
          <a:stretch>
            <a:fillRect/>
          </a:stretch>
        </p:blipFill>
        <p:spPr>
          <a:xfrm>
            <a:off x="368878" y="1714643"/>
            <a:ext cx="5934073" cy="2805257"/>
          </a:xfrm>
          <a:prstGeom prst="rect">
            <a:avLst/>
          </a:prstGeom>
          <a:ln>
            <a:solidFill>
              <a:schemeClr val="accent1"/>
            </a:solidFill>
          </a:ln>
        </p:spPr>
      </p:pic>
      <p:sp>
        <p:nvSpPr>
          <p:cNvPr id="7" name="TextBox 6">
            <a:extLst>
              <a:ext uri="{FF2B5EF4-FFF2-40B4-BE49-F238E27FC236}">
                <a16:creationId xmlns:a16="http://schemas.microsoft.com/office/drawing/2014/main" id="{858B7134-E52A-49A3-8605-6BB39AE23E52}"/>
              </a:ext>
            </a:extLst>
          </p:cNvPr>
          <p:cNvSpPr txBox="1"/>
          <p:nvPr/>
        </p:nvSpPr>
        <p:spPr>
          <a:xfrm>
            <a:off x="6643595" y="1677472"/>
            <a:ext cx="2251393" cy="29084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600"/>
              </a:spcBef>
              <a:buChar char="•"/>
            </a:pPr>
            <a:r>
              <a:rPr lang="en-US" dirty="0"/>
              <a:t>Average Annual Hit Rate: </a:t>
            </a:r>
            <a:r>
              <a:rPr lang="en-US" b="1" dirty="0"/>
              <a:t>25.80%</a:t>
            </a:r>
            <a:endParaRPr lang="en-US" dirty="0"/>
          </a:p>
          <a:p>
            <a:pPr marL="285750" indent="-285750">
              <a:spcBef>
                <a:spcPts val="600"/>
              </a:spcBef>
              <a:buChar char="•"/>
            </a:pPr>
            <a:r>
              <a:rPr lang="en-US" dirty="0"/>
              <a:t>FY 2017 has the highest hit rate of </a:t>
            </a:r>
            <a:r>
              <a:rPr lang="en-US" b="1" dirty="0"/>
              <a:t>32%.</a:t>
            </a:r>
          </a:p>
          <a:p>
            <a:pPr marL="285750" indent="-285750">
              <a:spcBef>
                <a:spcPts val="600"/>
              </a:spcBef>
              <a:buChar char="•"/>
            </a:pPr>
            <a:r>
              <a:rPr lang="en-US" dirty="0"/>
              <a:t>FY 2018 (the most recent full year of data), the hit rate was </a:t>
            </a:r>
            <a:r>
              <a:rPr lang="en-US" b="1" dirty="0"/>
              <a:t>29.9% </a:t>
            </a:r>
          </a:p>
          <a:p>
            <a:pPr marL="285750" indent="-285750">
              <a:spcBef>
                <a:spcPts val="600"/>
              </a:spcBef>
              <a:buChar char="•"/>
            </a:pPr>
            <a:r>
              <a:rPr lang="en-US" dirty="0"/>
              <a:t>FY 2019 is </a:t>
            </a:r>
            <a:r>
              <a:rPr lang="en-US" b="1" dirty="0"/>
              <a:t>24.6% </a:t>
            </a:r>
            <a:r>
              <a:rPr lang="en-US" dirty="0"/>
              <a:t>with one quarter of records absent.</a:t>
            </a:r>
          </a:p>
        </p:txBody>
      </p:sp>
    </p:spTree>
    <p:extLst>
      <p:ext uri="{BB962C8B-B14F-4D97-AF65-F5344CB8AC3E}">
        <p14:creationId xmlns:p14="http://schemas.microsoft.com/office/powerpoint/2010/main" val="4020075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88">
            <a:extLst>
              <a:ext uri="{FF2B5EF4-FFF2-40B4-BE49-F238E27FC236}">
                <a16:creationId xmlns:a16="http://schemas.microsoft.com/office/drawing/2014/main" id="{A93C0CD4-733F-124B-8AAD-7EF64B7B5C52}"/>
              </a:ext>
            </a:extLst>
          </p:cNvPr>
          <p:cNvSpPr txBox="1"/>
          <p:nvPr/>
        </p:nvSpPr>
        <p:spPr>
          <a:xfrm>
            <a:off x="377109" y="738464"/>
            <a:ext cx="81509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Hit Rate - Proposals Converted to New Awards by Quarter</a:t>
            </a:r>
          </a:p>
        </p:txBody>
      </p:sp>
      <p:pic>
        <p:nvPicPr>
          <p:cNvPr id="2" name="Picture 2" descr="A close up of a map&#10;&#10;Description generated with very high confidence">
            <a:extLst>
              <a:ext uri="{FF2B5EF4-FFF2-40B4-BE49-F238E27FC236}">
                <a16:creationId xmlns:a16="http://schemas.microsoft.com/office/drawing/2014/main" id="{BB56FD88-6D71-4B0D-8546-3C2B760FAF3A}"/>
              </a:ext>
            </a:extLst>
          </p:cNvPr>
          <p:cNvPicPr>
            <a:picLocks noChangeAspect="1"/>
          </p:cNvPicPr>
          <p:nvPr/>
        </p:nvPicPr>
        <p:blipFill>
          <a:blip r:embed="rId3"/>
          <a:stretch>
            <a:fillRect/>
          </a:stretch>
        </p:blipFill>
        <p:spPr>
          <a:xfrm>
            <a:off x="116941" y="1408282"/>
            <a:ext cx="6077773" cy="3605507"/>
          </a:xfrm>
          <a:prstGeom prst="rect">
            <a:avLst/>
          </a:prstGeom>
          <a:ln>
            <a:solidFill>
              <a:schemeClr val="accent1"/>
            </a:solidFill>
          </a:ln>
        </p:spPr>
      </p:pic>
      <p:sp>
        <p:nvSpPr>
          <p:cNvPr id="4" name="TextBox 3">
            <a:extLst>
              <a:ext uri="{FF2B5EF4-FFF2-40B4-BE49-F238E27FC236}">
                <a16:creationId xmlns:a16="http://schemas.microsoft.com/office/drawing/2014/main" id="{2A93DB4F-1F01-4A2F-8FC5-B497E9F1B554}"/>
              </a:ext>
            </a:extLst>
          </p:cNvPr>
          <p:cNvSpPr txBox="1"/>
          <p:nvPr/>
        </p:nvSpPr>
        <p:spPr>
          <a:xfrm>
            <a:off x="6194714" y="1445573"/>
            <a:ext cx="2743199" cy="24776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600"/>
              </a:spcBef>
              <a:buChar char="•"/>
            </a:pPr>
            <a:r>
              <a:rPr lang="en-US"/>
              <a:t>Similar trend for Quarterly hit rate repeats over all the years.</a:t>
            </a:r>
          </a:p>
          <a:p>
            <a:pPr marL="285750" indent="-285750">
              <a:spcBef>
                <a:spcPts val="600"/>
              </a:spcBef>
              <a:buChar char="•"/>
            </a:pPr>
            <a:r>
              <a:rPr lang="en-US" b="1"/>
              <a:t>Quarter 1</a:t>
            </a:r>
            <a:r>
              <a:rPr lang="en-US"/>
              <a:t> has the highest hit rate over the years.</a:t>
            </a:r>
          </a:p>
          <a:p>
            <a:pPr marL="285750" indent="-285750">
              <a:spcBef>
                <a:spcPts val="600"/>
              </a:spcBef>
              <a:buChar char="•"/>
            </a:pPr>
            <a:r>
              <a:rPr lang="en-US" b="1"/>
              <a:t>Quarter 3</a:t>
            </a:r>
            <a:r>
              <a:rPr lang="en-US"/>
              <a:t> has the lowest hit rate over the years. </a:t>
            </a:r>
          </a:p>
          <a:p>
            <a:pPr marL="285750" indent="-285750">
              <a:spcBef>
                <a:spcPts val="600"/>
              </a:spcBef>
              <a:buChar char="•"/>
            </a:pPr>
            <a:r>
              <a:rPr lang="en-US"/>
              <a:t>FY2018 Q1 has </a:t>
            </a:r>
            <a:r>
              <a:rPr lang="en-US" b="1"/>
              <a:t>40.6%</a:t>
            </a:r>
            <a:r>
              <a:rPr lang="en-US"/>
              <a:t> hit rate and Q4 has </a:t>
            </a:r>
            <a:r>
              <a:rPr lang="en-US" b="1"/>
              <a:t>19.6% </a:t>
            </a:r>
            <a:r>
              <a:rPr lang="en-US"/>
              <a:t>hit rate.</a:t>
            </a:r>
          </a:p>
        </p:txBody>
      </p:sp>
    </p:spTree>
    <p:extLst>
      <p:ext uri="{BB962C8B-B14F-4D97-AF65-F5344CB8AC3E}">
        <p14:creationId xmlns:p14="http://schemas.microsoft.com/office/powerpoint/2010/main" val="260319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88">
            <a:extLst>
              <a:ext uri="{FF2B5EF4-FFF2-40B4-BE49-F238E27FC236}">
                <a16:creationId xmlns:a16="http://schemas.microsoft.com/office/drawing/2014/main" id="{A93C0CD4-733F-124B-8AAD-7EF64B7B5C52}"/>
              </a:ext>
            </a:extLst>
          </p:cNvPr>
          <p:cNvSpPr txBox="1"/>
          <p:nvPr/>
        </p:nvSpPr>
        <p:spPr>
          <a:xfrm>
            <a:off x="369457" y="738464"/>
            <a:ext cx="903730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Hit Rate by College (FYs 2011 – 2018)</a:t>
            </a:r>
          </a:p>
          <a:p>
            <a:endParaRPr lang="en-US" sz="2000" b="1">
              <a:latin typeface="+mj-lt"/>
            </a:endParaRPr>
          </a:p>
        </p:txBody>
      </p:sp>
      <p:sp>
        <p:nvSpPr>
          <p:cNvPr id="4" name="TextBox 3">
            <a:extLst>
              <a:ext uri="{FF2B5EF4-FFF2-40B4-BE49-F238E27FC236}">
                <a16:creationId xmlns:a16="http://schemas.microsoft.com/office/drawing/2014/main" id="{484A79FC-D229-4F04-A5DE-61F9553220DC}"/>
              </a:ext>
            </a:extLst>
          </p:cNvPr>
          <p:cNvSpPr txBox="1"/>
          <p:nvPr/>
        </p:nvSpPr>
        <p:spPr>
          <a:xfrm>
            <a:off x="5926177" y="530061"/>
            <a:ext cx="3076574" cy="4785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50" b="1">
                <a:solidFill>
                  <a:srgbClr val="00B0F0"/>
                </a:solidFill>
              </a:rPr>
              <a:t>Cluster 1 (Average Hit Rate: 34.42%)</a:t>
            </a:r>
          </a:p>
          <a:p>
            <a:pPr marL="285750" indent="-285750">
              <a:buChar char="•"/>
            </a:pPr>
            <a:r>
              <a:rPr lang="en-US" sz="950"/>
              <a:t>College of Engineering</a:t>
            </a:r>
          </a:p>
          <a:p>
            <a:pPr marL="285750" indent="-285750">
              <a:buChar char="•"/>
            </a:pPr>
            <a:r>
              <a:rPr lang="en-US" sz="950"/>
              <a:t>College of Arts and Science</a:t>
            </a:r>
          </a:p>
          <a:p>
            <a:endParaRPr lang="en-US" sz="950"/>
          </a:p>
          <a:p>
            <a:r>
              <a:rPr lang="en-US" sz="950" b="1">
                <a:solidFill>
                  <a:srgbClr val="002060"/>
                </a:solidFill>
              </a:rPr>
              <a:t>Cluster 2 (Average Hit Rate: 38.02%)</a:t>
            </a:r>
          </a:p>
          <a:p>
            <a:pPr marL="285750" indent="-285750">
              <a:buChar char="•"/>
            </a:pPr>
            <a:r>
              <a:rPr lang="en-US" sz="950"/>
              <a:t>College of Computing &amp; Informatics</a:t>
            </a:r>
          </a:p>
          <a:p>
            <a:pPr marL="285750" indent="-285750">
              <a:buChar char="•"/>
            </a:pPr>
            <a:r>
              <a:rPr lang="en-US" sz="950"/>
              <a:t>School of Biomedical Engineering, Science and Health Systems</a:t>
            </a:r>
          </a:p>
          <a:p>
            <a:pPr marL="285750" indent="-285750">
              <a:buChar char="•"/>
            </a:pPr>
            <a:r>
              <a:rPr lang="en-US" sz="950"/>
              <a:t>College of Nursing and Health Professions</a:t>
            </a:r>
          </a:p>
          <a:p>
            <a:pPr marL="285750" indent="-285750">
              <a:buChar char="•"/>
            </a:pPr>
            <a:endParaRPr lang="en-US" sz="950"/>
          </a:p>
          <a:p>
            <a:r>
              <a:rPr lang="en-US" sz="950" b="1">
                <a:solidFill>
                  <a:schemeClr val="accent6">
                    <a:lumMod val="50000"/>
                  </a:schemeClr>
                </a:solidFill>
              </a:rPr>
              <a:t>Cluster 3 (Average Hit Rate: 51.08%)</a:t>
            </a:r>
          </a:p>
          <a:p>
            <a:pPr marL="285750" indent="-285750">
              <a:buChar char="•"/>
            </a:pPr>
            <a:r>
              <a:rPr lang="en-US" sz="950" err="1"/>
              <a:t>LeBow</a:t>
            </a:r>
            <a:r>
              <a:rPr lang="en-US" sz="950"/>
              <a:t> College of Business</a:t>
            </a:r>
          </a:p>
          <a:p>
            <a:pPr marL="285750" indent="-285750">
              <a:buChar char="•"/>
            </a:pPr>
            <a:r>
              <a:rPr lang="en-US" sz="950"/>
              <a:t>Goodwin College of Professional Studies</a:t>
            </a:r>
          </a:p>
          <a:p>
            <a:pPr marL="285750" indent="-285750">
              <a:buChar char="•"/>
            </a:pPr>
            <a:r>
              <a:rPr lang="en-US" sz="950"/>
              <a:t>Westphal College of Media Arts and Design</a:t>
            </a:r>
          </a:p>
          <a:p>
            <a:pPr marL="285750" indent="-285750">
              <a:buChar char="•"/>
            </a:pPr>
            <a:r>
              <a:rPr lang="en-US" sz="950"/>
              <a:t>Academy of Natural Sciences</a:t>
            </a:r>
          </a:p>
          <a:p>
            <a:pPr marL="285750" indent="-285750">
              <a:buChar char="•"/>
            </a:pPr>
            <a:r>
              <a:rPr lang="en-US" sz="950"/>
              <a:t>School of Education</a:t>
            </a:r>
          </a:p>
          <a:p>
            <a:pPr marL="285750" indent="-285750">
              <a:buChar char="•"/>
            </a:pPr>
            <a:r>
              <a:rPr lang="en-US" sz="950"/>
              <a:t>Other (NA college)</a:t>
            </a:r>
          </a:p>
          <a:p>
            <a:pPr marL="285750" indent="-285750">
              <a:buChar char="•"/>
            </a:pPr>
            <a:endParaRPr lang="en-US" sz="950" b="1"/>
          </a:p>
          <a:p>
            <a:r>
              <a:rPr lang="en-US" sz="950" b="1"/>
              <a:t>Cluster 4 (Omit)</a:t>
            </a:r>
          </a:p>
          <a:p>
            <a:pPr marL="171450" indent="-171450">
              <a:buChar char="•"/>
            </a:pPr>
            <a:r>
              <a:rPr lang="en-US" sz="950"/>
              <a:t>College of Law</a:t>
            </a:r>
            <a:endParaRPr lang="en-US" sz="950" b="1"/>
          </a:p>
          <a:p>
            <a:pPr marL="171450" indent="-171450">
              <a:buChar char="•"/>
            </a:pPr>
            <a:r>
              <a:rPr lang="en-US" sz="950"/>
              <a:t>Close College of Entrepreneurship</a:t>
            </a:r>
          </a:p>
          <a:p>
            <a:pPr marL="171450" indent="-171450">
              <a:buChar char="•"/>
            </a:pPr>
            <a:endParaRPr lang="en-US" sz="950" b="1"/>
          </a:p>
          <a:p>
            <a:r>
              <a:rPr lang="en-US" sz="950" b="1">
                <a:solidFill>
                  <a:srgbClr val="7030A0"/>
                </a:solidFill>
              </a:rPr>
              <a:t>Cluster 5 (Average Hit Rate: 42.97%)</a:t>
            </a:r>
          </a:p>
          <a:p>
            <a:pPr marL="171450" indent="-171450">
              <a:buChar char="•"/>
            </a:pPr>
            <a:r>
              <a:rPr lang="en-US" sz="950"/>
              <a:t>College of Medicine</a:t>
            </a:r>
          </a:p>
          <a:p>
            <a:pPr marL="171450" indent="-171450">
              <a:buChar char="•"/>
            </a:pPr>
            <a:endParaRPr lang="en-US" sz="950"/>
          </a:p>
          <a:p>
            <a:r>
              <a:rPr lang="en-US" sz="950" b="1">
                <a:solidFill>
                  <a:srgbClr val="00B050"/>
                </a:solidFill>
              </a:rPr>
              <a:t>Cluster 6 (Average Hit Rate: 92.67%)</a:t>
            </a:r>
          </a:p>
          <a:p>
            <a:pPr marL="171450" indent="-171450">
              <a:buChar char="•"/>
            </a:pPr>
            <a:r>
              <a:rPr lang="en-US" sz="950"/>
              <a:t>School of Public Health</a:t>
            </a:r>
          </a:p>
          <a:p>
            <a:pPr marL="171450" indent="-171450">
              <a:buChar char="•"/>
            </a:pPr>
            <a:r>
              <a:rPr lang="en-US" sz="950"/>
              <a:t>Z other</a:t>
            </a:r>
          </a:p>
          <a:p>
            <a:pPr marL="171450" indent="-171450">
              <a:buChar char="•"/>
            </a:pPr>
            <a:endParaRPr lang="en-US" sz="950"/>
          </a:p>
          <a:p>
            <a:pPr marL="171450" indent="-171450">
              <a:buChar char="•"/>
            </a:pPr>
            <a:endParaRPr lang="en-US" sz="950"/>
          </a:p>
          <a:p>
            <a:pPr marL="285750" indent="-285750">
              <a:buChar char="•"/>
            </a:pPr>
            <a:endParaRPr lang="en-US" sz="1000"/>
          </a:p>
          <a:p>
            <a:pPr marL="285750" indent="-285750">
              <a:buChar char="•"/>
            </a:pPr>
            <a:endParaRPr lang="en-US" sz="1000"/>
          </a:p>
        </p:txBody>
      </p:sp>
      <p:pic>
        <p:nvPicPr>
          <p:cNvPr id="3" name="Picture 5" descr="A close up of a map&#10;&#10;Description generated with high confidence">
            <a:extLst>
              <a:ext uri="{FF2B5EF4-FFF2-40B4-BE49-F238E27FC236}">
                <a16:creationId xmlns:a16="http://schemas.microsoft.com/office/drawing/2014/main" id="{DBF7A840-D760-465C-8EA8-78728E5982AD}"/>
              </a:ext>
            </a:extLst>
          </p:cNvPr>
          <p:cNvPicPr>
            <a:picLocks noChangeAspect="1"/>
          </p:cNvPicPr>
          <p:nvPr/>
        </p:nvPicPr>
        <p:blipFill>
          <a:blip r:embed="rId3"/>
          <a:stretch>
            <a:fillRect/>
          </a:stretch>
        </p:blipFill>
        <p:spPr>
          <a:xfrm>
            <a:off x="130215" y="1354869"/>
            <a:ext cx="5795962" cy="3590831"/>
          </a:xfrm>
          <a:prstGeom prst="rect">
            <a:avLst/>
          </a:prstGeom>
          <a:ln>
            <a:solidFill>
              <a:schemeClr val="accent1"/>
            </a:solidFill>
          </a:ln>
        </p:spPr>
      </p:pic>
    </p:spTree>
    <p:extLst>
      <p:ext uri="{BB962C8B-B14F-4D97-AF65-F5344CB8AC3E}">
        <p14:creationId xmlns:p14="http://schemas.microsoft.com/office/powerpoint/2010/main" val="659780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88">
            <a:extLst>
              <a:ext uri="{FF2B5EF4-FFF2-40B4-BE49-F238E27FC236}">
                <a16:creationId xmlns:a16="http://schemas.microsoft.com/office/drawing/2014/main" id="{A93C0CD4-733F-124B-8AAD-7EF64B7B5C52}"/>
              </a:ext>
            </a:extLst>
          </p:cNvPr>
          <p:cNvSpPr txBox="1"/>
          <p:nvPr/>
        </p:nvSpPr>
        <p:spPr>
          <a:xfrm>
            <a:off x="144939" y="664985"/>
            <a:ext cx="903730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Hit Rate by Amount Group (FYs 2011 – 2018)</a:t>
            </a:r>
          </a:p>
          <a:p>
            <a:endParaRPr lang="en-US" sz="2000" b="1">
              <a:latin typeface="+mj-lt"/>
            </a:endParaRPr>
          </a:p>
        </p:txBody>
      </p:sp>
      <p:sp>
        <p:nvSpPr>
          <p:cNvPr id="4" name="TextBox 3">
            <a:extLst>
              <a:ext uri="{FF2B5EF4-FFF2-40B4-BE49-F238E27FC236}">
                <a16:creationId xmlns:a16="http://schemas.microsoft.com/office/drawing/2014/main" id="{484A79FC-D229-4F04-A5DE-61F9553220DC}"/>
              </a:ext>
            </a:extLst>
          </p:cNvPr>
          <p:cNvSpPr txBox="1"/>
          <p:nvPr/>
        </p:nvSpPr>
        <p:spPr>
          <a:xfrm>
            <a:off x="5738116" y="893333"/>
            <a:ext cx="3344239"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0070C0"/>
                </a:solidFill>
              </a:rPr>
              <a:t>Under 25K</a:t>
            </a:r>
            <a:endParaRPr lang="en-US" sz="1000">
              <a:solidFill>
                <a:srgbClr val="0070C0"/>
              </a:solidFill>
            </a:endParaRPr>
          </a:p>
          <a:p>
            <a:pPr marL="171450" indent="-171450">
              <a:buChar char="•"/>
            </a:pPr>
            <a:r>
              <a:rPr lang="en-US" sz="1000"/>
              <a:t>Average Hit Rate</a:t>
            </a:r>
            <a:r>
              <a:rPr lang="en-US" sz="1000" b="1"/>
              <a:t>: 49.63% </a:t>
            </a:r>
            <a:r>
              <a:rPr lang="en-US" sz="1000"/>
              <a:t>which is the highest of all the amount group</a:t>
            </a:r>
            <a:endParaRPr lang="en-US" sz="1000" b="1"/>
          </a:p>
          <a:p>
            <a:r>
              <a:rPr lang="en-US" sz="1000" b="1">
                <a:solidFill>
                  <a:schemeClr val="accent6">
                    <a:lumMod val="75000"/>
                  </a:schemeClr>
                </a:solidFill>
              </a:rPr>
              <a:t>25-99K</a:t>
            </a:r>
            <a:endParaRPr lang="en-US"/>
          </a:p>
          <a:p>
            <a:pPr marL="171450" indent="-171450">
              <a:buChar char="•"/>
            </a:pPr>
            <a:r>
              <a:rPr lang="en-US" sz="1000"/>
              <a:t>Average Hit Rate: </a:t>
            </a:r>
            <a:r>
              <a:rPr lang="en-US" sz="1000" b="1"/>
              <a:t>37.57%</a:t>
            </a:r>
            <a:endParaRPr lang="en-US" sz="1000"/>
          </a:p>
          <a:p>
            <a:r>
              <a:rPr lang="en-US" sz="1000" b="1">
                <a:solidFill>
                  <a:schemeClr val="accent1">
                    <a:lumMod val="60000"/>
                    <a:lumOff val="40000"/>
                  </a:schemeClr>
                </a:solidFill>
              </a:rPr>
              <a:t>100-249K</a:t>
            </a:r>
            <a:endParaRPr lang="en-US"/>
          </a:p>
          <a:p>
            <a:pPr marL="171450" indent="-171450">
              <a:buChar char="•"/>
            </a:pPr>
            <a:r>
              <a:rPr lang="en-US" sz="1000"/>
              <a:t>Average Hit Rate: </a:t>
            </a:r>
            <a:r>
              <a:rPr lang="en-US" sz="1000" b="1"/>
              <a:t>24.47%</a:t>
            </a:r>
            <a:endParaRPr lang="en-US"/>
          </a:p>
          <a:p>
            <a:pPr marL="171450" indent="-171450">
              <a:buChar char="•"/>
            </a:pPr>
            <a:endParaRPr lang="en-US" sz="1000"/>
          </a:p>
          <a:p>
            <a:r>
              <a:rPr lang="en-US" sz="1000" b="1">
                <a:solidFill>
                  <a:srgbClr val="FFC000"/>
                </a:solidFill>
              </a:rPr>
              <a:t>250-499K</a:t>
            </a:r>
            <a:endParaRPr lang="en-US" sz="1000">
              <a:solidFill>
                <a:srgbClr val="FFC000"/>
              </a:solidFill>
            </a:endParaRPr>
          </a:p>
          <a:p>
            <a:pPr marL="171450" indent="-171450">
              <a:buChar char="•"/>
            </a:pPr>
            <a:r>
              <a:rPr lang="en-US" sz="1000"/>
              <a:t>Average Hit Rate: </a:t>
            </a:r>
            <a:r>
              <a:rPr lang="en-US" sz="1000" b="1"/>
              <a:t>14.81%</a:t>
            </a:r>
            <a:endParaRPr lang="en-US"/>
          </a:p>
          <a:p>
            <a:pPr marL="171450" indent="-171450">
              <a:buChar char="•"/>
            </a:pPr>
            <a:endParaRPr lang="en-US" sz="1000">
              <a:solidFill>
                <a:srgbClr val="00B0F0"/>
              </a:solidFill>
            </a:endParaRPr>
          </a:p>
          <a:p>
            <a:r>
              <a:rPr lang="en-US" sz="1000" b="1">
                <a:solidFill>
                  <a:srgbClr val="00B0F0"/>
                </a:solidFill>
              </a:rPr>
              <a:t>500-999K</a:t>
            </a:r>
            <a:endParaRPr lang="en-US"/>
          </a:p>
          <a:p>
            <a:pPr marL="171450" indent="-171450">
              <a:buChar char="•"/>
            </a:pPr>
            <a:r>
              <a:rPr lang="en-US" sz="1000"/>
              <a:t>Average Hit Rate: </a:t>
            </a:r>
            <a:r>
              <a:rPr lang="en-US" sz="1000" b="1"/>
              <a:t>14.78%</a:t>
            </a:r>
            <a:endParaRPr lang="en-US" sz="1000"/>
          </a:p>
          <a:p>
            <a:r>
              <a:rPr lang="en-US" sz="1000" b="1">
                <a:solidFill>
                  <a:srgbClr val="92D050"/>
                </a:solidFill>
              </a:rPr>
              <a:t>1-5M</a:t>
            </a:r>
            <a:endParaRPr lang="en-US"/>
          </a:p>
          <a:p>
            <a:pPr marL="171450" indent="-171450">
              <a:buChar char="•"/>
            </a:pPr>
            <a:r>
              <a:rPr lang="en-US" sz="1000"/>
              <a:t>Average Hit Rate: </a:t>
            </a:r>
            <a:r>
              <a:rPr lang="en-US" sz="1000" b="1"/>
              <a:t>10.98%</a:t>
            </a:r>
            <a:endParaRPr lang="en-US"/>
          </a:p>
          <a:p>
            <a:pPr marL="171450" indent="-171450">
              <a:buChar char="•"/>
            </a:pPr>
            <a:endParaRPr lang="en-US" sz="1000"/>
          </a:p>
          <a:p>
            <a:r>
              <a:rPr lang="en-US" sz="1000" b="1">
                <a:solidFill>
                  <a:srgbClr val="002060"/>
                </a:solidFill>
              </a:rPr>
              <a:t>Over 5M</a:t>
            </a:r>
            <a:endParaRPr lang="en-US" sz="1000">
              <a:solidFill>
                <a:srgbClr val="002060"/>
              </a:solidFill>
            </a:endParaRPr>
          </a:p>
          <a:p>
            <a:pPr marL="171450" indent="-171450">
              <a:buChar char="•"/>
            </a:pPr>
            <a:r>
              <a:rPr lang="en-US" sz="1000"/>
              <a:t>Average Hit Rate: </a:t>
            </a:r>
            <a:r>
              <a:rPr lang="en-US" sz="1000" b="1"/>
              <a:t>23.82% </a:t>
            </a:r>
            <a:r>
              <a:rPr lang="en-US" sz="1000"/>
              <a:t>which has been increasing from 2015</a:t>
            </a:r>
            <a:endParaRPr lang="en-US"/>
          </a:p>
          <a:p>
            <a:pPr marL="171450" indent="-171450">
              <a:buChar char="•"/>
            </a:pPr>
            <a:endParaRPr lang="en-US" sz="1200"/>
          </a:p>
          <a:p>
            <a:pPr marL="171450" indent="-171450">
              <a:buChar char="•"/>
            </a:pPr>
            <a:endParaRPr lang="en-US" sz="1000"/>
          </a:p>
          <a:p>
            <a:pPr marL="285750" indent="-285750">
              <a:buChar char="•"/>
            </a:pPr>
            <a:endParaRPr lang="en-US" sz="1000"/>
          </a:p>
          <a:p>
            <a:pPr marL="285750" indent="-285750">
              <a:buChar char="•"/>
            </a:pPr>
            <a:endParaRPr lang="en-US" sz="1000"/>
          </a:p>
        </p:txBody>
      </p:sp>
      <p:pic>
        <p:nvPicPr>
          <p:cNvPr id="10" name="Picture 9">
            <a:extLst>
              <a:ext uri="{FF2B5EF4-FFF2-40B4-BE49-F238E27FC236}">
                <a16:creationId xmlns:a16="http://schemas.microsoft.com/office/drawing/2014/main" id="{E38B0CB6-0076-47E3-8550-707A78A0A09E}"/>
              </a:ext>
            </a:extLst>
          </p:cNvPr>
          <p:cNvPicPr>
            <a:picLocks noChangeAspect="1"/>
          </p:cNvPicPr>
          <p:nvPr/>
        </p:nvPicPr>
        <p:blipFill>
          <a:blip r:embed="rId3"/>
          <a:stretch>
            <a:fillRect/>
          </a:stretch>
        </p:blipFill>
        <p:spPr>
          <a:xfrm>
            <a:off x="198985" y="1269331"/>
            <a:ext cx="5312776" cy="3447047"/>
          </a:xfrm>
          <a:prstGeom prst="rect">
            <a:avLst/>
          </a:prstGeom>
          <a:ln>
            <a:solidFill>
              <a:schemeClr val="accent1"/>
            </a:solidFill>
          </a:ln>
        </p:spPr>
      </p:pic>
      <p:pic>
        <p:nvPicPr>
          <p:cNvPr id="42" name="Picture 41">
            <a:extLst>
              <a:ext uri="{FF2B5EF4-FFF2-40B4-BE49-F238E27FC236}">
                <a16:creationId xmlns:a16="http://schemas.microsoft.com/office/drawing/2014/main" id="{13448E81-9EAD-429D-AEFC-A24DA4C3D99C}"/>
              </a:ext>
            </a:extLst>
          </p:cNvPr>
          <p:cNvPicPr>
            <a:picLocks noChangeAspect="1"/>
          </p:cNvPicPr>
          <p:nvPr/>
        </p:nvPicPr>
        <p:blipFill>
          <a:blip r:embed="rId4"/>
          <a:stretch>
            <a:fillRect/>
          </a:stretch>
        </p:blipFill>
        <p:spPr>
          <a:xfrm>
            <a:off x="5739564" y="3919132"/>
            <a:ext cx="3352655" cy="824613"/>
          </a:xfrm>
          <a:prstGeom prst="rect">
            <a:avLst/>
          </a:prstGeom>
        </p:spPr>
      </p:pic>
    </p:spTree>
    <p:extLst>
      <p:ext uri="{BB962C8B-B14F-4D97-AF65-F5344CB8AC3E}">
        <p14:creationId xmlns:p14="http://schemas.microsoft.com/office/powerpoint/2010/main" val="677666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88">
            <a:extLst>
              <a:ext uri="{FF2B5EF4-FFF2-40B4-BE49-F238E27FC236}">
                <a16:creationId xmlns:a16="http://schemas.microsoft.com/office/drawing/2014/main" id="{A93C0CD4-733F-124B-8AAD-7EF64B7B5C52}"/>
              </a:ext>
            </a:extLst>
          </p:cNvPr>
          <p:cNvSpPr txBox="1"/>
          <p:nvPr/>
        </p:nvSpPr>
        <p:spPr>
          <a:xfrm>
            <a:off x="80527" y="606068"/>
            <a:ext cx="93371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mj-lt"/>
              </a:rPr>
              <a:t>Hit Rate </a:t>
            </a:r>
            <a:r>
              <a:rPr lang="en-US" sz="1800" b="1" dirty="0">
                <a:latin typeface="+mj-lt"/>
              </a:rPr>
              <a:t>by Sponsor (FYs 2011-2018)</a:t>
            </a:r>
          </a:p>
          <a:p>
            <a:endParaRPr lang="en-US" sz="2000" b="1" dirty="0">
              <a:latin typeface="+mj-lt"/>
            </a:endParaRPr>
          </a:p>
        </p:txBody>
      </p:sp>
      <p:sp>
        <p:nvSpPr>
          <p:cNvPr id="4" name="TextBox 3">
            <a:extLst>
              <a:ext uri="{FF2B5EF4-FFF2-40B4-BE49-F238E27FC236}">
                <a16:creationId xmlns:a16="http://schemas.microsoft.com/office/drawing/2014/main" id="{6CEF0D1F-6BB6-414B-8859-9131CA1C47F9}"/>
              </a:ext>
            </a:extLst>
          </p:cNvPr>
          <p:cNvSpPr txBox="1"/>
          <p:nvPr/>
        </p:nvSpPr>
        <p:spPr>
          <a:xfrm>
            <a:off x="155105" y="1189248"/>
            <a:ext cx="3201506" cy="43550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endParaRPr lang="en-US" sz="1000"/>
          </a:p>
          <a:p>
            <a:pPr marL="285750" indent="-285750">
              <a:spcBef>
                <a:spcPts val="600"/>
              </a:spcBef>
              <a:buChar char="•"/>
            </a:pPr>
            <a:endParaRPr lang="en-US" sz="1000" b="1"/>
          </a:p>
          <a:p>
            <a:pPr marL="285750" indent="-285750">
              <a:spcBef>
                <a:spcPts val="600"/>
              </a:spcBef>
              <a:buChar char="•"/>
            </a:pPr>
            <a:r>
              <a:rPr lang="en-US" b="1" dirty="0">
                <a:solidFill>
                  <a:srgbClr val="0070C0"/>
                </a:solidFill>
              </a:rPr>
              <a:t>Federal </a:t>
            </a:r>
            <a:r>
              <a:rPr lang="en-US" dirty="0"/>
              <a:t>has the largest proportion of awards, the average hit rate is </a:t>
            </a:r>
            <a:r>
              <a:rPr lang="en-US" b="1" dirty="0"/>
              <a:t>26%</a:t>
            </a:r>
            <a:r>
              <a:rPr lang="en-US" dirty="0"/>
              <a:t> and has been decreasing in 2018.</a:t>
            </a:r>
          </a:p>
          <a:p>
            <a:pPr marL="285750" indent="-285750">
              <a:spcBef>
                <a:spcPts val="600"/>
              </a:spcBef>
              <a:buChar char="•"/>
            </a:pPr>
            <a:r>
              <a:rPr lang="en-US" dirty="0">
                <a:solidFill>
                  <a:schemeClr val="bg2"/>
                </a:solidFill>
              </a:rPr>
              <a:t>For </a:t>
            </a:r>
            <a:r>
              <a:rPr lang="en-US" b="1" dirty="0">
                <a:solidFill>
                  <a:srgbClr val="00B0F0"/>
                </a:solidFill>
              </a:rPr>
              <a:t>Local Government </a:t>
            </a:r>
            <a:r>
              <a:rPr lang="en-US" b="1" dirty="0"/>
              <a:t>&amp; </a:t>
            </a:r>
            <a:r>
              <a:rPr lang="en-US" b="1" dirty="0">
                <a:solidFill>
                  <a:srgbClr val="002060"/>
                </a:solidFill>
              </a:rPr>
              <a:t>State</a:t>
            </a:r>
            <a:r>
              <a:rPr lang="en-US" b="1" dirty="0"/>
              <a:t>, </a:t>
            </a:r>
            <a:r>
              <a:rPr lang="en-US" dirty="0"/>
              <a:t>average Hit rate is </a:t>
            </a:r>
            <a:r>
              <a:rPr lang="en-US" b="1" dirty="0"/>
              <a:t>83% &amp; 73% </a:t>
            </a:r>
            <a:r>
              <a:rPr lang="en-US" dirty="0"/>
              <a:t>which is higher than all other sponsor type.</a:t>
            </a:r>
          </a:p>
          <a:p>
            <a:pPr marL="285750" indent="-285750">
              <a:spcBef>
                <a:spcPts val="600"/>
              </a:spcBef>
              <a:buChar char="•"/>
            </a:pPr>
            <a:r>
              <a:rPr lang="en-US" dirty="0"/>
              <a:t>Hit Rate for </a:t>
            </a:r>
            <a:r>
              <a:rPr lang="en-US" b="1" dirty="0">
                <a:solidFill>
                  <a:srgbClr val="92D050"/>
                </a:solidFill>
              </a:rPr>
              <a:t>Private Foundation </a:t>
            </a:r>
            <a:r>
              <a:rPr lang="en-US" dirty="0"/>
              <a:t>has an upward trend, whereas hit rate for </a:t>
            </a:r>
            <a:r>
              <a:rPr lang="en-US" b="1" dirty="0">
                <a:solidFill>
                  <a:schemeClr val="accent3">
                    <a:lumMod val="50000"/>
                  </a:schemeClr>
                </a:solidFill>
              </a:rPr>
              <a:t>Institution of Higher Education </a:t>
            </a:r>
            <a:r>
              <a:rPr lang="en-US" dirty="0"/>
              <a:t>is decreasing over the years.</a:t>
            </a:r>
          </a:p>
          <a:p>
            <a:pPr marL="285750" indent="-285750">
              <a:spcBef>
                <a:spcPts val="600"/>
              </a:spcBef>
              <a:buChar char="•"/>
            </a:pPr>
            <a:endParaRPr lang="en-US" sz="1000"/>
          </a:p>
          <a:p>
            <a:pPr marL="285750" indent="-285750">
              <a:spcBef>
                <a:spcPts val="600"/>
              </a:spcBef>
              <a:buChar char="•"/>
            </a:pPr>
            <a:endParaRPr lang="en-US" sz="1000"/>
          </a:p>
          <a:p>
            <a:pPr marL="285750" indent="-285750">
              <a:spcBef>
                <a:spcPts val="600"/>
              </a:spcBef>
              <a:buChar char="•"/>
            </a:pPr>
            <a:endParaRPr lang="en-US" sz="1000"/>
          </a:p>
          <a:p>
            <a:pPr marL="285750" indent="-285750">
              <a:buChar char="•"/>
            </a:pPr>
            <a:endParaRPr lang="en-US" sz="1000"/>
          </a:p>
        </p:txBody>
      </p:sp>
      <p:pic>
        <p:nvPicPr>
          <p:cNvPr id="8" name="Picture 7">
            <a:extLst>
              <a:ext uri="{FF2B5EF4-FFF2-40B4-BE49-F238E27FC236}">
                <a16:creationId xmlns:a16="http://schemas.microsoft.com/office/drawing/2014/main" id="{4B175422-9785-4991-A35B-E6628FBB6FD2}"/>
              </a:ext>
            </a:extLst>
          </p:cNvPr>
          <p:cNvPicPr>
            <a:picLocks noChangeAspect="1"/>
          </p:cNvPicPr>
          <p:nvPr/>
        </p:nvPicPr>
        <p:blipFill>
          <a:blip r:embed="rId3"/>
          <a:stretch>
            <a:fillRect/>
          </a:stretch>
        </p:blipFill>
        <p:spPr>
          <a:xfrm>
            <a:off x="3465394" y="1042799"/>
            <a:ext cx="5372827" cy="3574731"/>
          </a:xfrm>
          <a:prstGeom prst="rect">
            <a:avLst/>
          </a:prstGeom>
        </p:spPr>
      </p:pic>
    </p:spTree>
    <p:extLst>
      <p:ext uri="{BB962C8B-B14F-4D97-AF65-F5344CB8AC3E}">
        <p14:creationId xmlns:p14="http://schemas.microsoft.com/office/powerpoint/2010/main" val="491676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793246" y="1505184"/>
            <a:ext cx="7688100" cy="2133131"/>
          </a:xfrm>
        </p:spPr>
        <p:txBody>
          <a:bodyPr/>
          <a:lstStyle/>
          <a:p>
            <a:pPr algn="ctr"/>
            <a:br>
              <a:rPr lang="en" altLang="zh-CN" sz="4000"/>
            </a:br>
            <a:r>
              <a:rPr lang="en" altLang="zh-CN" sz="4000"/>
              <a:t>Forecasting</a:t>
            </a:r>
            <a:br>
              <a:rPr lang="en-US" sz="4000">
                <a:latin typeface="+mj-lt"/>
              </a:rPr>
            </a:br>
            <a:br>
              <a:rPr lang="en-US" sz="4000">
                <a:latin typeface="+mj-lt"/>
              </a:rPr>
            </a:br>
            <a:endParaRPr lang="en-US" sz="4000">
              <a:latin typeface="+mj-lt"/>
            </a:endParaRPr>
          </a:p>
        </p:txBody>
      </p:sp>
    </p:spTree>
    <p:extLst>
      <p:ext uri="{BB962C8B-B14F-4D97-AF65-F5344CB8AC3E}">
        <p14:creationId xmlns:p14="http://schemas.microsoft.com/office/powerpoint/2010/main" val="2876019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99;p70">
            <a:extLst>
              <a:ext uri="{FF2B5EF4-FFF2-40B4-BE49-F238E27FC236}">
                <a16:creationId xmlns:a16="http://schemas.microsoft.com/office/drawing/2014/main" id="{6554BFA3-393F-4133-AD1C-C2C7F2B69DEC}"/>
              </a:ext>
            </a:extLst>
          </p:cNvPr>
          <p:cNvSpPr/>
          <p:nvPr/>
        </p:nvSpPr>
        <p:spPr>
          <a:xfrm>
            <a:off x="729450" y="1599551"/>
            <a:ext cx="328800" cy="3288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rPr>
              <a:t>1</a:t>
            </a:r>
            <a:endParaRPr sz="800" b="1">
              <a:solidFill>
                <a:srgbClr val="FFFFFF"/>
              </a:solidFill>
            </a:endParaRPr>
          </a:p>
        </p:txBody>
      </p:sp>
      <p:sp>
        <p:nvSpPr>
          <p:cNvPr id="8" name="Google Shape;700;p70">
            <a:extLst>
              <a:ext uri="{FF2B5EF4-FFF2-40B4-BE49-F238E27FC236}">
                <a16:creationId xmlns:a16="http://schemas.microsoft.com/office/drawing/2014/main" id="{5536DF5E-9E5F-4821-A9CB-0BADD583DC88}"/>
              </a:ext>
            </a:extLst>
          </p:cNvPr>
          <p:cNvSpPr txBox="1">
            <a:spLocks/>
          </p:cNvSpPr>
          <p:nvPr/>
        </p:nvSpPr>
        <p:spPr>
          <a:xfrm>
            <a:off x="1153865" y="1508631"/>
            <a:ext cx="3196499" cy="1263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US" sz="1400" b="1">
                <a:solidFill>
                  <a:schemeClr val="tx2">
                    <a:lumMod val="10000"/>
                  </a:schemeClr>
                </a:solidFill>
                <a:latin typeface="+mn-lt"/>
              </a:rPr>
              <a:t>Data Preparation</a:t>
            </a:r>
          </a:p>
          <a:p>
            <a:pPr marL="171450" indent="-171450">
              <a:buFont typeface="Arial" panose="020B0604020202020204" pitchFamily="34" charset="0"/>
              <a:buChar char="•"/>
            </a:pPr>
            <a:r>
              <a:rPr lang="en-US" sz="1400">
                <a:solidFill>
                  <a:schemeClr val="tx2">
                    <a:lumMod val="10000"/>
                  </a:schemeClr>
                </a:solidFill>
                <a:latin typeface="+mn-lt"/>
              </a:rPr>
              <a:t>Clusters by colleges</a:t>
            </a:r>
            <a:endParaRPr lang="en-US">
              <a:solidFill>
                <a:schemeClr val="tx2">
                  <a:lumMod val="10000"/>
                </a:schemeClr>
              </a:solidFill>
            </a:endParaRPr>
          </a:p>
          <a:p>
            <a:pPr marL="171450" indent="-171450">
              <a:buFont typeface="Arial" panose="020B0604020202020204" pitchFamily="34" charset="0"/>
              <a:buChar char="•"/>
            </a:pPr>
            <a:r>
              <a:rPr lang="en-US" sz="1400">
                <a:solidFill>
                  <a:schemeClr val="tx2">
                    <a:lumMod val="10000"/>
                  </a:schemeClr>
                </a:solidFill>
                <a:latin typeface="+mn-lt"/>
              </a:rPr>
              <a:t>Proposal counts</a:t>
            </a:r>
          </a:p>
          <a:p>
            <a:pPr marL="171450" indent="-171450">
              <a:buFont typeface="Arial" panose="020B0604020202020204" pitchFamily="34" charset="0"/>
              <a:buChar char="•"/>
            </a:pPr>
            <a:r>
              <a:rPr lang="en-US" sz="1400">
                <a:solidFill>
                  <a:schemeClr val="tx2">
                    <a:lumMod val="10000"/>
                  </a:schemeClr>
                </a:solidFill>
                <a:latin typeface="+mn-lt"/>
              </a:rPr>
              <a:t>Award counts</a:t>
            </a:r>
          </a:p>
          <a:p>
            <a:pPr marL="171450" indent="-171450">
              <a:buFont typeface="Arial" panose="020B0604020202020204" pitchFamily="34" charset="0"/>
              <a:buChar char="•"/>
            </a:pPr>
            <a:r>
              <a:rPr lang="en-US" sz="1400">
                <a:solidFill>
                  <a:schemeClr val="tx2">
                    <a:lumMod val="10000"/>
                  </a:schemeClr>
                </a:solidFill>
                <a:latin typeface="+mn-lt"/>
              </a:rPr>
              <a:t>Award $$</a:t>
            </a:r>
          </a:p>
          <a:p>
            <a:pPr marL="171450" indent="-171450">
              <a:buFont typeface="Arial" panose="020B0604020202020204" pitchFamily="34" charset="0"/>
              <a:buChar char="•"/>
            </a:pPr>
            <a:r>
              <a:rPr lang="en-US" sz="1400">
                <a:solidFill>
                  <a:schemeClr val="tx2">
                    <a:lumMod val="10000"/>
                  </a:schemeClr>
                </a:solidFill>
                <a:latin typeface="+mn-lt"/>
              </a:rPr>
              <a:t>Expenditure $$</a:t>
            </a:r>
            <a:endParaRPr lang="en" sz="1400">
              <a:solidFill>
                <a:schemeClr val="tx2">
                  <a:lumMod val="10000"/>
                </a:schemeClr>
              </a:solidFill>
              <a:latin typeface="+mn-lt"/>
            </a:endParaRPr>
          </a:p>
        </p:txBody>
      </p:sp>
      <p:sp>
        <p:nvSpPr>
          <p:cNvPr id="9" name="Google Shape;699;p70">
            <a:extLst>
              <a:ext uri="{FF2B5EF4-FFF2-40B4-BE49-F238E27FC236}">
                <a16:creationId xmlns:a16="http://schemas.microsoft.com/office/drawing/2014/main" id="{AA511158-2662-4B0D-8080-488AB88557CC}"/>
              </a:ext>
            </a:extLst>
          </p:cNvPr>
          <p:cNvSpPr/>
          <p:nvPr/>
        </p:nvSpPr>
        <p:spPr>
          <a:xfrm>
            <a:off x="4812061" y="1599551"/>
            <a:ext cx="328800" cy="3288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rPr>
              <a:t>2</a:t>
            </a:r>
            <a:endParaRPr sz="800" b="1">
              <a:solidFill>
                <a:srgbClr val="FFFFFF"/>
              </a:solidFill>
            </a:endParaRPr>
          </a:p>
        </p:txBody>
      </p:sp>
      <p:sp>
        <p:nvSpPr>
          <p:cNvPr id="10" name="Google Shape;700;p70">
            <a:extLst>
              <a:ext uri="{FF2B5EF4-FFF2-40B4-BE49-F238E27FC236}">
                <a16:creationId xmlns:a16="http://schemas.microsoft.com/office/drawing/2014/main" id="{0A8E51DC-D937-4106-A165-C033987ECDA7}"/>
              </a:ext>
            </a:extLst>
          </p:cNvPr>
          <p:cNvSpPr txBox="1">
            <a:spLocks/>
          </p:cNvSpPr>
          <p:nvPr/>
        </p:nvSpPr>
        <p:spPr>
          <a:xfrm>
            <a:off x="5179085" y="1508631"/>
            <a:ext cx="3527228" cy="503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US" sz="1400" b="1">
                <a:solidFill>
                  <a:schemeClr val="tx2">
                    <a:lumMod val="10000"/>
                  </a:schemeClr>
                </a:solidFill>
                <a:latin typeface="+mn-lt"/>
              </a:rPr>
              <a:t>Determine Proper Lag</a:t>
            </a:r>
          </a:p>
          <a:p>
            <a:pPr marL="285750" indent="-285750">
              <a:buFont typeface="Arial" panose="020B0604020202020204" pitchFamily="34" charset="0"/>
              <a:buChar char="•"/>
            </a:pPr>
            <a:r>
              <a:rPr lang="en-US" sz="1400">
                <a:solidFill>
                  <a:schemeClr val="tx2">
                    <a:lumMod val="10000"/>
                  </a:schemeClr>
                </a:solidFill>
                <a:latin typeface="+mn-lt"/>
              </a:rPr>
              <a:t>Use case knowledge to determine lags for expenditure</a:t>
            </a:r>
          </a:p>
        </p:txBody>
      </p:sp>
      <p:sp>
        <p:nvSpPr>
          <p:cNvPr id="11" name="Google Shape;699;p70">
            <a:extLst>
              <a:ext uri="{FF2B5EF4-FFF2-40B4-BE49-F238E27FC236}">
                <a16:creationId xmlns:a16="http://schemas.microsoft.com/office/drawing/2014/main" id="{0C62B619-EE3B-46A7-BA57-ABBCDB8863F4}"/>
              </a:ext>
            </a:extLst>
          </p:cNvPr>
          <p:cNvSpPr/>
          <p:nvPr/>
        </p:nvSpPr>
        <p:spPr>
          <a:xfrm>
            <a:off x="729450" y="3336616"/>
            <a:ext cx="328800" cy="3288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FFFFFF"/>
                </a:solidFill>
              </a:rPr>
              <a:t>3</a:t>
            </a:r>
            <a:endParaRPr sz="800" b="1">
              <a:solidFill>
                <a:srgbClr val="FFFFFF"/>
              </a:solidFill>
            </a:endParaRPr>
          </a:p>
        </p:txBody>
      </p:sp>
      <p:sp>
        <p:nvSpPr>
          <p:cNvPr id="12" name="Google Shape;700;p70">
            <a:extLst>
              <a:ext uri="{FF2B5EF4-FFF2-40B4-BE49-F238E27FC236}">
                <a16:creationId xmlns:a16="http://schemas.microsoft.com/office/drawing/2014/main" id="{F43F8D84-BB82-452A-BBA1-B21B1E2771C5}"/>
              </a:ext>
            </a:extLst>
          </p:cNvPr>
          <p:cNvSpPr txBox="1">
            <a:spLocks/>
          </p:cNvSpPr>
          <p:nvPr/>
        </p:nvSpPr>
        <p:spPr>
          <a:xfrm>
            <a:off x="1153864" y="3206728"/>
            <a:ext cx="3418136" cy="1477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US" sz="1400" b="1">
                <a:solidFill>
                  <a:schemeClr val="tx2">
                    <a:lumMod val="10000"/>
                  </a:schemeClr>
                </a:solidFill>
                <a:latin typeface="+mn-lt"/>
              </a:rPr>
              <a:t>Create ARIMA Forecast Models</a:t>
            </a:r>
          </a:p>
          <a:p>
            <a:pPr marL="285750" indent="-285750">
              <a:buFont typeface="Arial" panose="020B0604020202020204" pitchFamily="34" charset="0"/>
              <a:buChar char="•"/>
            </a:pPr>
            <a:r>
              <a:rPr lang="en-US" sz="1400">
                <a:solidFill>
                  <a:schemeClr val="tx2">
                    <a:lumMod val="10000"/>
                  </a:schemeClr>
                </a:solidFill>
                <a:latin typeface="+mn-lt"/>
              </a:rPr>
              <a:t>Create a time series model to predict Awards $</a:t>
            </a:r>
          </a:p>
          <a:p>
            <a:pPr marL="285750" indent="-285750">
              <a:buFont typeface="Arial" panose="020B0604020202020204" pitchFamily="34" charset="0"/>
              <a:buChar char="•"/>
            </a:pPr>
            <a:r>
              <a:rPr lang="en-US" sz="1400">
                <a:solidFill>
                  <a:schemeClr val="tx2">
                    <a:lumMod val="10000"/>
                  </a:schemeClr>
                </a:solidFill>
                <a:latin typeface="+mn-lt"/>
              </a:rPr>
              <a:t>Create a time series model to predict Expenditure $</a:t>
            </a:r>
            <a:endParaRPr lang="en" sz="1400">
              <a:solidFill>
                <a:schemeClr val="tx2">
                  <a:lumMod val="10000"/>
                </a:schemeClr>
              </a:solidFill>
              <a:latin typeface="+mn-lt"/>
            </a:endParaRPr>
          </a:p>
        </p:txBody>
      </p:sp>
      <p:sp>
        <p:nvSpPr>
          <p:cNvPr id="13" name="Google Shape;699;p70">
            <a:extLst>
              <a:ext uri="{FF2B5EF4-FFF2-40B4-BE49-F238E27FC236}">
                <a16:creationId xmlns:a16="http://schemas.microsoft.com/office/drawing/2014/main" id="{3235B098-4A5F-4E44-A242-44B2E6102B9F}"/>
              </a:ext>
            </a:extLst>
          </p:cNvPr>
          <p:cNvSpPr/>
          <p:nvPr/>
        </p:nvSpPr>
        <p:spPr>
          <a:xfrm>
            <a:off x="4851027" y="3284661"/>
            <a:ext cx="328800" cy="3288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FFFFFF"/>
                </a:solidFill>
              </a:rPr>
              <a:t>4</a:t>
            </a:r>
            <a:endParaRPr sz="800" b="1">
              <a:solidFill>
                <a:srgbClr val="FFFFFF"/>
              </a:solidFill>
            </a:endParaRPr>
          </a:p>
        </p:txBody>
      </p:sp>
      <p:sp>
        <p:nvSpPr>
          <p:cNvPr id="14" name="Google Shape;700;p70">
            <a:extLst>
              <a:ext uri="{FF2B5EF4-FFF2-40B4-BE49-F238E27FC236}">
                <a16:creationId xmlns:a16="http://schemas.microsoft.com/office/drawing/2014/main" id="{2BFFA039-BA5D-41EA-9A98-C894E76790D0}"/>
              </a:ext>
            </a:extLst>
          </p:cNvPr>
          <p:cNvSpPr txBox="1">
            <a:spLocks/>
          </p:cNvSpPr>
          <p:nvPr/>
        </p:nvSpPr>
        <p:spPr>
          <a:xfrm>
            <a:off x="5240805" y="3206728"/>
            <a:ext cx="3406043" cy="1384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nSpc>
                <a:spcPct val="114999"/>
              </a:lnSpc>
            </a:pPr>
            <a:r>
              <a:rPr lang="en-US" sz="1400" b="1">
                <a:solidFill>
                  <a:schemeClr val="tx2">
                    <a:lumMod val="10000"/>
                  </a:schemeClr>
                </a:solidFill>
                <a:latin typeface="+mn-lt"/>
              </a:rPr>
              <a:t>Model Predictions</a:t>
            </a:r>
          </a:p>
          <a:p>
            <a:pPr marL="285750" indent="-285750">
              <a:lnSpc>
                <a:spcPct val="114999"/>
              </a:lnSpc>
              <a:buFont typeface="Arial" panose="020B0604020202020204" pitchFamily="34" charset="0"/>
              <a:buChar char="•"/>
            </a:pPr>
            <a:r>
              <a:rPr lang="en-US" sz="1400">
                <a:solidFill>
                  <a:schemeClr val="tx2">
                    <a:lumMod val="10000"/>
                  </a:schemeClr>
                </a:solidFill>
                <a:latin typeface="+mn-lt"/>
              </a:rPr>
              <a:t>Use model to forecast future results</a:t>
            </a:r>
          </a:p>
        </p:txBody>
      </p:sp>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Forecasting - Approach</a:t>
            </a:r>
          </a:p>
        </p:txBody>
      </p:sp>
    </p:spTree>
    <p:extLst>
      <p:ext uri="{BB962C8B-B14F-4D97-AF65-F5344CB8AC3E}">
        <p14:creationId xmlns:p14="http://schemas.microsoft.com/office/powerpoint/2010/main" val="2729568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793246" y="1505184"/>
            <a:ext cx="7688100" cy="2133131"/>
          </a:xfrm>
        </p:spPr>
        <p:txBody>
          <a:bodyPr/>
          <a:lstStyle/>
          <a:p>
            <a:pPr algn="ctr"/>
            <a:br>
              <a:rPr lang="en-US" sz="4000">
                <a:latin typeface="+mj-lt"/>
              </a:rPr>
            </a:br>
            <a:r>
              <a:rPr lang="en-US" sz="4000">
                <a:latin typeface="+mj-lt"/>
              </a:rPr>
              <a:t>Industry Analysis</a:t>
            </a:r>
            <a:br>
              <a:rPr lang="en-US" sz="4000">
                <a:latin typeface="+mj-lt"/>
              </a:rPr>
            </a:br>
            <a:br>
              <a:rPr lang="en-US" sz="4000">
                <a:latin typeface="+mj-lt"/>
              </a:rPr>
            </a:br>
            <a:endParaRPr lang="en-US" sz="4000">
              <a:latin typeface="+mj-lt"/>
            </a:endParaRPr>
          </a:p>
        </p:txBody>
      </p:sp>
      <p:sp>
        <p:nvSpPr>
          <p:cNvPr id="3" name="TextBox 2">
            <a:extLst>
              <a:ext uri="{FF2B5EF4-FFF2-40B4-BE49-F238E27FC236}">
                <a16:creationId xmlns:a16="http://schemas.microsoft.com/office/drawing/2014/main" id="{4423E346-91C8-4CD7-997A-B5DA2FD3A56E}"/>
              </a:ext>
            </a:extLst>
          </p:cNvPr>
          <p:cNvSpPr txBox="1"/>
          <p:nvPr/>
        </p:nvSpPr>
        <p:spPr>
          <a:xfrm>
            <a:off x="1254210" y="3323968"/>
            <a:ext cx="695994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298450"/>
            <a:endParaRPr lang="en-US"/>
          </a:p>
          <a:p>
            <a:r>
              <a:rPr lang="en-US"/>
              <a:t>SOURCE:</a:t>
            </a:r>
          </a:p>
          <a:p>
            <a:r>
              <a:rPr lang="en-US"/>
              <a:t>National Science Foundation, </a:t>
            </a:r>
            <a:r>
              <a:rPr lang="en-US" i="1"/>
              <a:t>Higher Education Research and Development Survey</a:t>
            </a:r>
            <a:endParaRPr lang="en-US"/>
          </a:p>
          <a:p>
            <a:endParaRPr lang="en-US"/>
          </a:p>
          <a:p>
            <a:r>
              <a:rPr lang="en-US"/>
              <a:t>The Center for Measuring University Performance at the University of Massachusetts Amherst and the University of Florida, </a:t>
            </a:r>
            <a:r>
              <a:rPr lang="en-US" i="1"/>
              <a:t>The Top American Research Universities annual report 2016, 2017</a:t>
            </a:r>
            <a:endParaRPr lang="en-US"/>
          </a:p>
          <a:p>
            <a:pPr algn="l"/>
            <a:endParaRPr lang="en-US"/>
          </a:p>
        </p:txBody>
      </p:sp>
    </p:spTree>
    <p:extLst>
      <p:ext uri="{BB962C8B-B14F-4D97-AF65-F5344CB8AC3E}">
        <p14:creationId xmlns:p14="http://schemas.microsoft.com/office/powerpoint/2010/main" val="406923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Forecasting – Summary Figures</a:t>
            </a:r>
          </a:p>
        </p:txBody>
      </p:sp>
      <p:sp>
        <p:nvSpPr>
          <p:cNvPr id="7" name="TextBox 6">
            <a:extLst>
              <a:ext uri="{FF2B5EF4-FFF2-40B4-BE49-F238E27FC236}">
                <a16:creationId xmlns:a16="http://schemas.microsoft.com/office/drawing/2014/main" id="{DC0D11EE-498A-4D3B-AB29-4A7E6361F762}"/>
              </a:ext>
            </a:extLst>
          </p:cNvPr>
          <p:cNvSpPr txBox="1"/>
          <p:nvPr/>
        </p:nvSpPr>
        <p:spPr>
          <a:xfrm>
            <a:off x="150019" y="3336131"/>
            <a:ext cx="2057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Forecasting for Awards and Expenditures are done separately, having separate trends.</a:t>
            </a:r>
          </a:p>
        </p:txBody>
      </p:sp>
      <p:pic>
        <p:nvPicPr>
          <p:cNvPr id="11" name="Picture 11" descr="A screenshot of a cell phone&#10;&#10;Description generated with very high confidence">
            <a:extLst>
              <a:ext uri="{FF2B5EF4-FFF2-40B4-BE49-F238E27FC236}">
                <a16:creationId xmlns:a16="http://schemas.microsoft.com/office/drawing/2014/main" id="{80CF343A-4A3D-4B2F-B71E-2BFECC18F209}"/>
              </a:ext>
            </a:extLst>
          </p:cNvPr>
          <p:cNvPicPr>
            <a:picLocks noChangeAspect="1"/>
          </p:cNvPicPr>
          <p:nvPr/>
        </p:nvPicPr>
        <p:blipFill>
          <a:blip r:embed="rId3"/>
          <a:stretch>
            <a:fillRect/>
          </a:stretch>
        </p:blipFill>
        <p:spPr>
          <a:xfrm>
            <a:off x="1564481" y="1388142"/>
            <a:ext cx="5636418" cy="1317084"/>
          </a:xfrm>
          <a:prstGeom prst="rect">
            <a:avLst/>
          </a:prstGeom>
        </p:spPr>
      </p:pic>
      <p:pic>
        <p:nvPicPr>
          <p:cNvPr id="13" name="Picture 13" descr="A screenshot of a cell phone&#10;&#10;Description generated with very high confidence">
            <a:extLst>
              <a:ext uri="{FF2B5EF4-FFF2-40B4-BE49-F238E27FC236}">
                <a16:creationId xmlns:a16="http://schemas.microsoft.com/office/drawing/2014/main" id="{64794039-17AE-435B-98B6-83ED9E8BB79F}"/>
              </a:ext>
            </a:extLst>
          </p:cNvPr>
          <p:cNvPicPr>
            <a:picLocks noChangeAspect="1"/>
          </p:cNvPicPr>
          <p:nvPr/>
        </p:nvPicPr>
        <p:blipFill>
          <a:blip r:embed="rId4"/>
          <a:stretch>
            <a:fillRect/>
          </a:stretch>
        </p:blipFill>
        <p:spPr>
          <a:xfrm>
            <a:off x="2636044" y="2890649"/>
            <a:ext cx="3493293" cy="2098257"/>
          </a:xfrm>
          <a:prstGeom prst="rect">
            <a:avLst/>
          </a:prstGeom>
        </p:spPr>
      </p:pic>
    </p:spTree>
    <p:extLst>
      <p:ext uri="{BB962C8B-B14F-4D97-AF65-F5344CB8AC3E}">
        <p14:creationId xmlns:p14="http://schemas.microsoft.com/office/powerpoint/2010/main" val="589881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1 </a:t>
            </a:r>
            <a:r>
              <a:rPr lang="en-US" sz="2400"/>
              <a:t>Awards Forecast</a:t>
            </a:r>
            <a:endParaRPr lang="en-US" sz="2400">
              <a:latin typeface="+mj-lt"/>
            </a:endParaRP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solidFill>
                  <a:schemeClr val="bg2"/>
                </a:solidFill>
              </a:rPr>
              <a:t>As we know Cluster 1 is the most stable one and comprises of </a:t>
            </a:r>
            <a:r>
              <a:rPr lang="en-US" b="1" dirty="0">
                <a:solidFill>
                  <a:schemeClr val="bg2"/>
                </a:solidFill>
              </a:rPr>
              <a:t>24.8% </a:t>
            </a:r>
            <a:r>
              <a:rPr lang="en-US" dirty="0">
                <a:solidFill>
                  <a:schemeClr val="bg2"/>
                </a:solidFill>
              </a:rPr>
              <a:t>of the awards amount from previous year and has the most stable growth rate.</a:t>
            </a:r>
          </a:p>
          <a:p>
            <a:pPr marL="285750" indent="-285750">
              <a:buFont typeface="Arial" panose="020B0604020202020204" pitchFamily="34" charset="0"/>
              <a:buChar char="•"/>
            </a:pPr>
            <a:r>
              <a:rPr lang="en-US">
                <a:solidFill>
                  <a:schemeClr val="bg2"/>
                </a:solidFill>
              </a:rPr>
              <a:t>Forecast of Cluster 1 for Awards comprises</a:t>
            </a:r>
            <a:r>
              <a:rPr lang="en-US" dirty="0">
                <a:solidFill>
                  <a:schemeClr val="bg2"/>
                </a:solidFill>
              </a:rPr>
              <a:t> </a:t>
            </a:r>
            <a:r>
              <a:rPr lang="en-US" b="1" dirty="0">
                <a:solidFill>
                  <a:schemeClr val="bg2"/>
                </a:solidFill>
              </a:rPr>
              <a:t>22% </a:t>
            </a:r>
            <a:r>
              <a:rPr lang="en-US" dirty="0">
                <a:solidFill>
                  <a:schemeClr val="bg2"/>
                </a:solidFill>
              </a:rPr>
              <a:t>of the total forecasted awards amount in upcoming 5 years.</a:t>
            </a:r>
          </a:p>
          <a:p>
            <a:pPr marL="285750" lvl="1" indent="-285750">
              <a:buFont typeface="Arial" panose="020B0604020202020204" pitchFamily="34" charset="0"/>
              <a:buChar char="•"/>
            </a:pPr>
            <a:r>
              <a:rPr lang="en-US" dirty="0">
                <a:solidFill>
                  <a:schemeClr val="bg2"/>
                </a:solidFill>
              </a:rPr>
              <a:t>It comprises of the 2</a:t>
            </a:r>
            <a:r>
              <a:rPr lang="en-US" baseline="30000" dirty="0">
                <a:solidFill>
                  <a:schemeClr val="bg2"/>
                </a:solidFill>
              </a:rPr>
              <a:t>nd</a:t>
            </a:r>
            <a:r>
              <a:rPr lang="en-US" dirty="0">
                <a:solidFill>
                  <a:schemeClr val="bg2"/>
                </a:solidFill>
              </a:rPr>
              <a:t> highest forecasted Awards Amount.</a:t>
            </a:r>
          </a:p>
          <a:p>
            <a:pPr marL="285750" lvl="1" indent="-285750">
              <a:buFont typeface="Arial" panose="020B0604020202020204" pitchFamily="34" charset="0"/>
              <a:buChar char="•"/>
            </a:pPr>
            <a:r>
              <a:rPr lang="en-US" dirty="0"/>
              <a:t>The </a:t>
            </a:r>
            <a:r>
              <a:rPr lang="en-US" b="1" dirty="0"/>
              <a:t>ARIMA(17,0,9) </a:t>
            </a:r>
            <a:r>
              <a:rPr lang="en-US" dirty="0"/>
              <a:t>model seems to give a directionally correct forecast. And the actual observed values lie within the 95% confidence band.</a:t>
            </a:r>
          </a:p>
          <a:p>
            <a:pPr marL="285750" lvl="1" indent="-285750">
              <a:buFont typeface="Arial" panose="020B0604020202020204" pitchFamily="34" charset="0"/>
              <a:buChar char="•"/>
            </a:pPr>
            <a:r>
              <a:rPr lang="en-US" dirty="0"/>
              <a:t>An MPE of </a:t>
            </a:r>
            <a:r>
              <a:rPr lang="en-US" b="1" dirty="0"/>
              <a:t>6.67%</a:t>
            </a:r>
            <a:r>
              <a:rPr lang="en-US" dirty="0"/>
              <a:t> implies that the model is about </a:t>
            </a:r>
            <a:r>
              <a:rPr lang="en-US" b="1" dirty="0">
                <a:highlight>
                  <a:srgbClr val="FFFF00"/>
                </a:highlight>
              </a:rPr>
              <a:t>93.3% accurate </a:t>
            </a:r>
            <a:r>
              <a:rPr lang="en-US" dirty="0"/>
              <a:t>in predicting the next observations. </a:t>
            </a: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endParaRPr lang="en-US">
              <a:solidFill>
                <a:schemeClr val="bg2"/>
              </a:solidFill>
            </a:endParaRPr>
          </a:p>
        </p:txBody>
      </p:sp>
      <p:pic>
        <p:nvPicPr>
          <p:cNvPr id="7" name="Picture 6">
            <a:extLst>
              <a:ext uri="{FF2B5EF4-FFF2-40B4-BE49-F238E27FC236}">
                <a16:creationId xmlns:a16="http://schemas.microsoft.com/office/drawing/2014/main" id="{3E92ADDC-D972-49FF-BB84-1BCA6FD6663E}"/>
              </a:ext>
            </a:extLst>
          </p:cNvPr>
          <p:cNvPicPr/>
          <p:nvPr/>
        </p:nvPicPr>
        <p:blipFill>
          <a:blip r:embed="rId3"/>
          <a:stretch>
            <a:fillRect/>
          </a:stretch>
        </p:blipFill>
        <p:spPr>
          <a:xfrm>
            <a:off x="4978270" y="619125"/>
            <a:ext cx="3763545" cy="2344138"/>
          </a:xfrm>
          <a:prstGeom prst="rect">
            <a:avLst/>
          </a:prstGeom>
        </p:spPr>
      </p:pic>
      <p:pic>
        <p:nvPicPr>
          <p:cNvPr id="10" name="Picture 9">
            <a:extLst>
              <a:ext uri="{FF2B5EF4-FFF2-40B4-BE49-F238E27FC236}">
                <a16:creationId xmlns:a16="http://schemas.microsoft.com/office/drawing/2014/main" id="{186DFF6D-EDF2-4F67-B71F-C374AB5659B6}"/>
              </a:ext>
            </a:extLst>
          </p:cNvPr>
          <p:cNvPicPr/>
          <p:nvPr/>
        </p:nvPicPr>
        <p:blipFill>
          <a:blip r:embed="rId4"/>
          <a:stretch>
            <a:fillRect/>
          </a:stretch>
        </p:blipFill>
        <p:spPr>
          <a:xfrm>
            <a:off x="4797670" y="3073536"/>
            <a:ext cx="4299875" cy="1983105"/>
          </a:xfrm>
          <a:prstGeom prst="rect">
            <a:avLst/>
          </a:prstGeom>
        </p:spPr>
      </p:pic>
    </p:spTree>
    <p:extLst>
      <p:ext uri="{BB962C8B-B14F-4D97-AF65-F5344CB8AC3E}">
        <p14:creationId xmlns:p14="http://schemas.microsoft.com/office/powerpoint/2010/main" val="1193479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1 </a:t>
            </a:r>
            <a:r>
              <a:rPr lang="en-US" sz="2400"/>
              <a:t>Expenditure Forecast</a:t>
            </a:r>
            <a:endParaRPr lang="en-US" sz="2400">
              <a:latin typeface="+mj-lt"/>
            </a:endParaRP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buFont typeface="Arial" panose="020B0604020202020204" pitchFamily="34" charset="0"/>
              <a:buChar char="•"/>
            </a:pPr>
            <a:r>
              <a:rPr lang="en-US"/>
              <a:t>The </a:t>
            </a:r>
            <a:r>
              <a:rPr lang="en-US" b="1"/>
              <a:t>ARIMA(5,0,5) </a:t>
            </a:r>
            <a:r>
              <a:rPr lang="en-US"/>
              <a:t>model seems to give a directionally correct forecast. The actual observed values lie within the 95% confidence band.</a:t>
            </a:r>
          </a:p>
          <a:p>
            <a:pPr marL="285750" lvl="1" indent="-285750">
              <a:buFont typeface="Arial" panose="020B0604020202020204" pitchFamily="34" charset="0"/>
              <a:buChar char="•"/>
            </a:pPr>
            <a:r>
              <a:rPr lang="en-US"/>
              <a:t>Around </a:t>
            </a:r>
            <a:r>
              <a:rPr lang="en-US" b="1"/>
              <a:t>-.1% </a:t>
            </a:r>
            <a:r>
              <a:rPr lang="en-US"/>
              <a:t>MPE implies the model is about </a:t>
            </a:r>
            <a:r>
              <a:rPr lang="en-US" b="1">
                <a:highlight>
                  <a:srgbClr val="FFFF00"/>
                </a:highlight>
              </a:rPr>
              <a:t>99.9% accurate </a:t>
            </a:r>
            <a:r>
              <a:rPr lang="en-US"/>
              <a:t>in predicting the next observations. </a:t>
            </a: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endParaRPr lang="en-US">
              <a:solidFill>
                <a:schemeClr val="bg2"/>
              </a:solidFill>
            </a:endParaRPr>
          </a:p>
        </p:txBody>
      </p:sp>
      <p:pic>
        <p:nvPicPr>
          <p:cNvPr id="7" name="Picture 6">
            <a:extLst>
              <a:ext uri="{FF2B5EF4-FFF2-40B4-BE49-F238E27FC236}">
                <a16:creationId xmlns:a16="http://schemas.microsoft.com/office/drawing/2014/main" id="{173DD647-8018-4907-B146-B805A44042BD}"/>
              </a:ext>
            </a:extLst>
          </p:cNvPr>
          <p:cNvPicPr/>
          <p:nvPr/>
        </p:nvPicPr>
        <p:blipFill>
          <a:blip r:embed="rId3"/>
          <a:stretch>
            <a:fillRect/>
          </a:stretch>
        </p:blipFill>
        <p:spPr>
          <a:xfrm>
            <a:off x="5655242" y="2845071"/>
            <a:ext cx="2721610" cy="2042160"/>
          </a:xfrm>
          <a:prstGeom prst="rect">
            <a:avLst/>
          </a:prstGeom>
        </p:spPr>
      </p:pic>
      <p:pic>
        <p:nvPicPr>
          <p:cNvPr id="10" name="Picture 9">
            <a:extLst>
              <a:ext uri="{FF2B5EF4-FFF2-40B4-BE49-F238E27FC236}">
                <a16:creationId xmlns:a16="http://schemas.microsoft.com/office/drawing/2014/main" id="{3F3AE76B-2EDF-4924-A99B-7D9EF428FA23}"/>
              </a:ext>
            </a:extLst>
          </p:cNvPr>
          <p:cNvPicPr/>
          <p:nvPr/>
        </p:nvPicPr>
        <p:blipFill>
          <a:blip r:embed="rId4"/>
          <a:stretch>
            <a:fillRect/>
          </a:stretch>
        </p:blipFill>
        <p:spPr>
          <a:xfrm>
            <a:off x="5655242" y="928575"/>
            <a:ext cx="2604339" cy="1811327"/>
          </a:xfrm>
          <a:prstGeom prst="rect">
            <a:avLst/>
          </a:prstGeom>
        </p:spPr>
      </p:pic>
    </p:spTree>
    <p:extLst>
      <p:ext uri="{BB962C8B-B14F-4D97-AF65-F5344CB8AC3E}">
        <p14:creationId xmlns:p14="http://schemas.microsoft.com/office/powerpoint/2010/main" val="4213557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45172"/>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2 </a:t>
            </a:r>
            <a:r>
              <a:rPr lang="en-US" sz="2400"/>
              <a:t>Awards Forecast</a:t>
            </a:r>
            <a:endParaRPr lang="en-US" sz="2400">
              <a:latin typeface="+mj-lt"/>
            </a:endParaRP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solidFill>
                  <a:schemeClr val="bg2"/>
                </a:solidFill>
              </a:rPr>
              <a:t>Cluster 2 has an average growth for awards is around </a:t>
            </a:r>
            <a:r>
              <a:rPr lang="en-US" b="1" dirty="0">
                <a:solidFill>
                  <a:schemeClr val="bg2"/>
                </a:solidFill>
              </a:rPr>
              <a:t>3-7% </a:t>
            </a:r>
            <a:r>
              <a:rPr lang="en-US" dirty="0">
                <a:solidFill>
                  <a:schemeClr val="bg2"/>
                </a:solidFill>
              </a:rPr>
              <a:t>compared as per previous </a:t>
            </a:r>
            <a:r>
              <a:rPr lang="en-US">
                <a:solidFill>
                  <a:schemeClr val="bg2"/>
                </a:solidFill>
              </a:rPr>
              <a:t>years.</a:t>
            </a:r>
            <a:endParaRPr lang="en-US" dirty="0">
              <a:solidFill>
                <a:schemeClr val="bg2"/>
              </a:solidFill>
            </a:endParaRPr>
          </a:p>
          <a:p>
            <a:pPr marL="285750" indent="-285750">
              <a:buFont typeface="Arial" panose="020B0604020202020204" pitchFamily="34" charset="0"/>
              <a:buChar char="•"/>
            </a:pPr>
            <a:r>
              <a:rPr lang="en-US" dirty="0">
                <a:solidFill>
                  <a:schemeClr val="bg2"/>
                </a:solidFill>
              </a:rPr>
              <a:t>Forecast of Cluster 2 for Awards comprises </a:t>
            </a:r>
            <a:r>
              <a:rPr lang="en-US" b="1">
                <a:solidFill>
                  <a:schemeClr val="bg2"/>
                </a:solidFill>
              </a:rPr>
              <a:t>10.8% </a:t>
            </a:r>
            <a:r>
              <a:rPr lang="en-US" dirty="0">
                <a:solidFill>
                  <a:schemeClr val="bg2"/>
                </a:solidFill>
              </a:rPr>
              <a:t>of the total forecasted awards </a:t>
            </a:r>
            <a:r>
              <a:rPr lang="en-US">
                <a:solidFill>
                  <a:schemeClr val="bg2"/>
                </a:solidFill>
              </a:rPr>
              <a:t>amount in upcoming 5 years.</a:t>
            </a:r>
          </a:p>
          <a:p>
            <a:pPr marL="285750" lvl="1" indent="-285750">
              <a:buFont typeface="Arial" panose="020B0604020202020204" pitchFamily="34" charset="0"/>
              <a:buChar char="•"/>
            </a:pPr>
            <a:r>
              <a:rPr lang="en-US" dirty="0">
                <a:solidFill>
                  <a:schemeClr val="bg2"/>
                </a:solidFill>
              </a:rPr>
              <a:t>It comprises of the 4th highest forecasted </a:t>
            </a:r>
            <a:r>
              <a:rPr lang="en-US">
                <a:solidFill>
                  <a:schemeClr val="bg2"/>
                </a:solidFill>
              </a:rPr>
              <a:t>Awards Amount.</a:t>
            </a:r>
            <a:endParaRPr lang="en-US" dirty="0">
              <a:solidFill>
                <a:schemeClr val="bg2"/>
              </a:solidFill>
            </a:endParaRPr>
          </a:p>
          <a:p>
            <a:pPr marL="285750" lvl="1" indent="-285750">
              <a:buFont typeface="Arial" panose="020B0604020202020204" pitchFamily="34" charset="0"/>
              <a:buChar char="•"/>
            </a:pPr>
            <a:r>
              <a:rPr lang="en-US"/>
              <a:t>The</a:t>
            </a:r>
            <a:r>
              <a:rPr lang="en-US" dirty="0"/>
              <a:t> </a:t>
            </a:r>
            <a:r>
              <a:rPr lang="en-US" b="1" dirty="0"/>
              <a:t>ARIMA(19,1,5) </a:t>
            </a:r>
            <a:r>
              <a:rPr lang="en-US" dirty="0"/>
              <a:t>model seems to give a </a:t>
            </a:r>
            <a:r>
              <a:rPr lang="en-US"/>
              <a:t>directionally correct forecast. The actual observed values lie within the 95% to 80% confidence band.</a:t>
            </a:r>
            <a:endParaRPr lang="en-US" dirty="0"/>
          </a:p>
          <a:p>
            <a:pPr marL="285750" lvl="1" indent="-285750">
              <a:buFont typeface="Arial" panose="020B0604020202020204" pitchFamily="34" charset="0"/>
              <a:buChar char="•"/>
            </a:pPr>
            <a:r>
              <a:rPr lang="en-US"/>
              <a:t>Around</a:t>
            </a:r>
            <a:r>
              <a:rPr lang="en-US" dirty="0"/>
              <a:t> </a:t>
            </a:r>
            <a:r>
              <a:rPr lang="en-US" b="1" dirty="0"/>
              <a:t>-0.7% MPE </a:t>
            </a:r>
            <a:r>
              <a:rPr lang="en-US" dirty="0"/>
              <a:t>implies the model is about </a:t>
            </a:r>
            <a:r>
              <a:rPr lang="en-US" b="1" dirty="0">
                <a:highlight>
                  <a:srgbClr val="FFFF00"/>
                </a:highlight>
              </a:rPr>
              <a:t>99.3% accurate </a:t>
            </a:r>
            <a:r>
              <a:rPr lang="en-US" dirty="0"/>
              <a:t>in predicting the next observations. </a:t>
            </a: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endParaRPr lang="en-US" dirty="0">
              <a:solidFill>
                <a:schemeClr val="bg2"/>
              </a:solidFill>
            </a:endParaRPr>
          </a:p>
        </p:txBody>
      </p:sp>
      <p:pic>
        <p:nvPicPr>
          <p:cNvPr id="7" name="Picture 6">
            <a:extLst>
              <a:ext uri="{FF2B5EF4-FFF2-40B4-BE49-F238E27FC236}">
                <a16:creationId xmlns:a16="http://schemas.microsoft.com/office/drawing/2014/main" id="{D59D5010-4818-45E7-A649-3538574692D3}"/>
              </a:ext>
            </a:extLst>
          </p:cNvPr>
          <p:cNvPicPr/>
          <p:nvPr/>
        </p:nvPicPr>
        <p:blipFill>
          <a:blip r:embed="rId3"/>
          <a:stretch>
            <a:fillRect/>
          </a:stretch>
        </p:blipFill>
        <p:spPr>
          <a:xfrm>
            <a:off x="4445544" y="1050992"/>
            <a:ext cx="4269711" cy="2081066"/>
          </a:xfrm>
          <a:prstGeom prst="rect">
            <a:avLst/>
          </a:prstGeom>
        </p:spPr>
      </p:pic>
      <p:pic>
        <p:nvPicPr>
          <p:cNvPr id="8" name="Picture 7">
            <a:extLst>
              <a:ext uri="{FF2B5EF4-FFF2-40B4-BE49-F238E27FC236}">
                <a16:creationId xmlns:a16="http://schemas.microsoft.com/office/drawing/2014/main" id="{DC8422C4-34F2-4422-8E64-7CA451F21945}"/>
              </a:ext>
            </a:extLst>
          </p:cNvPr>
          <p:cNvPicPr/>
          <p:nvPr/>
        </p:nvPicPr>
        <p:blipFill>
          <a:blip r:embed="rId4"/>
          <a:stretch>
            <a:fillRect/>
          </a:stretch>
        </p:blipFill>
        <p:spPr>
          <a:xfrm>
            <a:off x="4572000" y="2866441"/>
            <a:ext cx="4448039" cy="2196465"/>
          </a:xfrm>
          <a:prstGeom prst="rect">
            <a:avLst/>
          </a:prstGeom>
        </p:spPr>
      </p:pic>
    </p:spTree>
    <p:extLst>
      <p:ext uri="{BB962C8B-B14F-4D97-AF65-F5344CB8AC3E}">
        <p14:creationId xmlns:p14="http://schemas.microsoft.com/office/powerpoint/2010/main" val="2915894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2 </a:t>
            </a:r>
            <a:r>
              <a:rPr lang="en-US" sz="2400"/>
              <a:t>Expenditure Forecast</a:t>
            </a:r>
            <a:endParaRPr lang="en-US" sz="2400">
              <a:latin typeface="+mj-lt"/>
            </a:endParaRP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buFont typeface="Arial" panose="020B0604020202020204" pitchFamily="34" charset="0"/>
              <a:buChar char="•"/>
            </a:pPr>
            <a:r>
              <a:rPr lang="en-US"/>
              <a:t>The </a:t>
            </a:r>
            <a:r>
              <a:rPr lang="en-US" b="1"/>
              <a:t>ARIMA(3,1,5) </a:t>
            </a:r>
            <a:r>
              <a:rPr lang="en-US"/>
              <a:t>model seems to give a directionally correct forecast. The actual observed values lie within the 95% confidence band.</a:t>
            </a:r>
          </a:p>
          <a:p>
            <a:pPr marL="285750" lvl="1" indent="-285750">
              <a:buFont typeface="Arial" panose="020B0604020202020204" pitchFamily="34" charset="0"/>
              <a:buChar char="•"/>
            </a:pPr>
            <a:r>
              <a:rPr lang="en-US"/>
              <a:t>Around </a:t>
            </a:r>
            <a:r>
              <a:rPr lang="en-US" b="1"/>
              <a:t>19.5% </a:t>
            </a:r>
            <a:r>
              <a:rPr lang="en-US"/>
              <a:t>MPE implies the model is about </a:t>
            </a:r>
            <a:r>
              <a:rPr lang="en-US" b="1">
                <a:highlight>
                  <a:srgbClr val="FFFF00"/>
                </a:highlight>
              </a:rPr>
              <a:t>80.5% accurate </a:t>
            </a:r>
            <a:r>
              <a:rPr lang="en-US"/>
              <a:t>in predicting the next observations. </a:t>
            </a:r>
            <a:endParaRPr lang="en-US">
              <a:solidFill>
                <a:schemeClr val="bg2"/>
              </a:solidFill>
            </a:endParaRPr>
          </a:p>
          <a:p>
            <a:pPr lvl="1"/>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endParaRPr lang="en-US">
              <a:solidFill>
                <a:schemeClr val="bg2"/>
              </a:solidFill>
            </a:endParaRPr>
          </a:p>
        </p:txBody>
      </p:sp>
      <p:pic>
        <p:nvPicPr>
          <p:cNvPr id="8" name="Picture 7">
            <a:extLst>
              <a:ext uri="{FF2B5EF4-FFF2-40B4-BE49-F238E27FC236}">
                <a16:creationId xmlns:a16="http://schemas.microsoft.com/office/drawing/2014/main" id="{E47B865C-A5D8-45B6-A024-32A38025B9D3}"/>
              </a:ext>
            </a:extLst>
          </p:cNvPr>
          <p:cNvPicPr/>
          <p:nvPr/>
        </p:nvPicPr>
        <p:blipFill>
          <a:blip r:embed="rId3"/>
          <a:stretch>
            <a:fillRect/>
          </a:stretch>
        </p:blipFill>
        <p:spPr>
          <a:xfrm>
            <a:off x="5695961" y="2811009"/>
            <a:ext cx="2399030" cy="1800225"/>
          </a:xfrm>
          <a:prstGeom prst="rect">
            <a:avLst/>
          </a:prstGeom>
        </p:spPr>
      </p:pic>
      <p:pic>
        <p:nvPicPr>
          <p:cNvPr id="9" name="Picture 8">
            <a:extLst>
              <a:ext uri="{FF2B5EF4-FFF2-40B4-BE49-F238E27FC236}">
                <a16:creationId xmlns:a16="http://schemas.microsoft.com/office/drawing/2014/main" id="{3F5DF70F-0A2A-43EA-8B35-A8AE3FFF6C5C}"/>
              </a:ext>
            </a:extLst>
          </p:cNvPr>
          <p:cNvPicPr/>
          <p:nvPr/>
        </p:nvPicPr>
        <p:blipFill>
          <a:blip r:embed="rId4"/>
          <a:stretch>
            <a:fillRect/>
          </a:stretch>
        </p:blipFill>
        <p:spPr>
          <a:xfrm>
            <a:off x="5618345" y="847672"/>
            <a:ext cx="2419350" cy="1815465"/>
          </a:xfrm>
          <a:prstGeom prst="rect">
            <a:avLst/>
          </a:prstGeom>
        </p:spPr>
      </p:pic>
    </p:spTree>
    <p:extLst>
      <p:ext uri="{BB962C8B-B14F-4D97-AF65-F5344CB8AC3E}">
        <p14:creationId xmlns:p14="http://schemas.microsoft.com/office/powerpoint/2010/main" val="154785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3: Awards Forecast</a:t>
            </a: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4632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600"/>
              </a:spcBef>
              <a:buFont typeface="Arial" panose="020B0604020202020204" pitchFamily="34" charset="0"/>
              <a:buChar char="•"/>
            </a:pPr>
            <a:r>
              <a:rPr lang="en-US" dirty="0">
                <a:solidFill>
                  <a:schemeClr val="bg2"/>
                </a:solidFill>
              </a:rPr>
              <a:t>Cluster 3 has the colleges which are most </a:t>
            </a:r>
            <a:r>
              <a:rPr lang="en-US">
                <a:solidFill>
                  <a:schemeClr val="bg2"/>
                </a:solidFill>
              </a:rPr>
              <a:t>fluctuating in terms of their growth rate and </a:t>
            </a:r>
            <a:r>
              <a:rPr lang="en-US" dirty="0">
                <a:solidFill>
                  <a:schemeClr val="bg2"/>
                </a:solidFill>
              </a:rPr>
              <a:t>contributes the least of all the clusters towards the total awards amount</a:t>
            </a:r>
          </a:p>
          <a:p>
            <a:pPr marL="285750" indent="-285750">
              <a:spcBef>
                <a:spcPts val="600"/>
              </a:spcBef>
              <a:buFont typeface="Arial" panose="020B0604020202020204" pitchFamily="34" charset="0"/>
              <a:buChar char="•"/>
            </a:pPr>
            <a:r>
              <a:rPr lang="en-US">
                <a:solidFill>
                  <a:schemeClr val="bg2"/>
                </a:solidFill>
              </a:rPr>
              <a:t>Forecast of Cluster 3 for Awards comprises </a:t>
            </a:r>
            <a:r>
              <a:rPr lang="en-US" dirty="0">
                <a:solidFill>
                  <a:schemeClr val="bg2"/>
                </a:solidFill>
              </a:rPr>
              <a:t> </a:t>
            </a:r>
            <a:r>
              <a:rPr lang="en-US" b="1" dirty="0">
                <a:solidFill>
                  <a:schemeClr val="bg2"/>
                </a:solidFill>
              </a:rPr>
              <a:t>8.7%</a:t>
            </a:r>
            <a:r>
              <a:rPr lang="en-US">
                <a:solidFill>
                  <a:schemeClr val="bg2"/>
                </a:solidFill>
              </a:rPr>
              <a:t> of the total forecasted awards amount in the upcoming 5 years.</a:t>
            </a:r>
          </a:p>
          <a:p>
            <a:pPr marL="285750" lvl="1" indent="-285750">
              <a:spcBef>
                <a:spcPts val="600"/>
              </a:spcBef>
              <a:buFont typeface="Arial" panose="020B0604020202020204" pitchFamily="34" charset="0"/>
              <a:buChar char="•"/>
            </a:pPr>
            <a:r>
              <a:rPr lang="en-US" b="1" dirty="0"/>
              <a:t>The ARIMA(19,1,5) model </a:t>
            </a:r>
            <a:r>
              <a:rPr lang="en-US" dirty="0"/>
              <a:t>seems to give a directionally correct forecast but the actual </a:t>
            </a:r>
            <a:r>
              <a:rPr lang="en-US"/>
              <a:t>observed values do not lie within the</a:t>
            </a:r>
            <a:r>
              <a:rPr lang="en-US" b="1" dirty="0"/>
              <a:t> 95% to 80% </a:t>
            </a:r>
            <a:r>
              <a:rPr lang="en-US"/>
              <a:t>confidence band due to high fluctuations in growth rate.</a:t>
            </a:r>
          </a:p>
          <a:p>
            <a:pPr marL="285750" lvl="1" indent="-285750">
              <a:spcBef>
                <a:spcPts val="600"/>
              </a:spcBef>
              <a:buFont typeface="Arial" panose="020B0604020202020204" pitchFamily="34" charset="0"/>
              <a:buChar char="•"/>
            </a:pPr>
            <a:r>
              <a:rPr lang="en-US"/>
              <a:t>Around </a:t>
            </a:r>
            <a:r>
              <a:rPr lang="en-US" b="1" dirty="0"/>
              <a:t>38.7%</a:t>
            </a:r>
            <a:r>
              <a:rPr lang="en-US" dirty="0"/>
              <a:t> MPE implies the model is about </a:t>
            </a:r>
            <a:r>
              <a:rPr lang="en-US" b="1" dirty="0">
                <a:highlight>
                  <a:srgbClr val="FFFF00"/>
                </a:highlight>
              </a:rPr>
              <a:t>61.3% accurate </a:t>
            </a:r>
            <a:r>
              <a:rPr lang="en-US" dirty="0"/>
              <a:t>in predicting the next observations. </a:t>
            </a: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endParaRPr lang="en-US" dirty="0">
              <a:solidFill>
                <a:schemeClr val="bg2"/>
              </a:solidFill>
            </a:endParaRPr>
          </a:p>
        </p:txBody>
      </p:sp>
      <p:pic>
        <p:nvPicPr>
          <p:cNvPr id="11" name="Picture 10">
            <a:extLst>
              <a:ext uri="{FF2B5EF4-FFF2-40B4-BE49-F238E27FC236}">
                <a16:creationId xmlns:a16="http://schemas.microsoft.com/office/drawing/2014/main" id="{B4547D33-AF5B-41C2-8103-FC84EBC6AEEC}"/>
              </a:ext>
            </a:extLst>
          </p:cNvPr>
          <p:cNvPicPr/>
          <p:nvPr/>
        </p:nvPicPr>
        <p:blipFill>
          <a:blip r:embed="rId3"/>
          <a:stretch>
            <a:fillRect/>
          </a:stretch>
        </p:blipFill>
        <p:spPr>
          <a:xfrm>
            <a:off x="4818647" y="735965"/>
            <a:ext cx="4235116" cy="2160905"/>
          </a:xfrm>
          <a:prstGeom prst="rect">
            <a:avLst/>
          </a:prstGeom>
        </p:spPr>
      </p:pic>
      <p:pic>
        <p:nvPicPr>
          <p:cNvPr id="12" name="Picture 11">
            <a:extLst>
              <a:ext uri="{FF2B5EF4-FFF2-40B4-BE49-F238E27FC236}">
                <a16:creationId xmlns:a16="http://schemas.microsoft.com/office/drawing/2014/main" id="{B2C50FDB-C825-4321-B1C1-814A8FD402DD}"/>
              </a:ext>
            </a:extLst>
          </p:cNvPr>
          <p:cNvPicPr/>
          <p:nvPr/>
        </p:nvPicPr>
        <p:blipFill>
          <a:blip r:embed="rId4"/>
          <a:stretch>
            <a:fillRect/>
          </a:stretch>
        </p:blipFill>
        <p:spPr>
          <a:xfrm>
            <a:off x="4874675" y="2830696"/>
            <a:ext cx="4123059" cy="2246630"/>
          </a:xfrm>
          <a:prstGeom prst="rect">
            <a:avLst/>
          </a:prstGeom>
        </p:spPr>
      </p:pic>
    </p:spTree>
    <p:extLst>
      <p:ext uri="{BB962C8B-B14F-4D97-AF65-F5344CB8AC3E}">
        <p14:creationId xmlns:p14="http://schemas.microsoft.com/office/powerpoint/2010/main" val="3327927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3 </a:t>
            </a:r>
            <a:r>
              <a:rPr lang="en-US" sz="2400"/>
              <a:t>Expenditure Forecast</a:t>
            </a:r>
            <a:endParaRPr lang="en-US" sz="2400">
              <a:latin typeface="+mj-lt"/>
            </a:endParaRP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buFont typeface="Arial" panose="020B0604020202020204" pitchFamily="34" charset="0"/>
              <a:buChar char="•"/>
            </a:pPr>
            <a:r>
              <a:rPr lang="en-US"/>
              <a:t>The </a:t>
            </a:r>
            <a:r>
              <a:rPr lang="en-US" b="1"/>
              <a:t>ARIMA(15,1,15) </a:t>
            </a:r>
            <a:r>
              <a:rPr lang="en-US"/>
              <a:t>model seems to give a directionally correct forecast. And the actual observed values lie within the 95% confidence band.</a:t>
            </a:r>
          </a:p>
          <a:p>
            <a:pPr marL="285750" lvl="1" indent="-285750">
              <a:buFont typeface="Arial" panose="020B0604020202020204" pitchFamily="34" charset="0"/>
              <a:buChar char="•"/>
            </a:pPr>
            <a:r>
              <a:rPr lang="en-US"/>
              <a:t>Around </a:t>
            </a:r>
            <a:r>
              <a:rPr lang="en-US" b="1"/>
              <a:t>50.7% </a:t>
            </a:r>
            <a:r>
              <a:rPr lang="en-US"/>
              <a:t>MPE implies the model is about </a:t>
            </a:r>
            <a:r>
              <a:rPr lang="en-US" b="1">
                <a:highlight>
                  <a:srgbClr val="FFFF00"/>
                </a:highlight>
              </a:rPr>
              <a:t>49.3% accurate </a:t>
            </a:r>
            <a:r>
              <a:rPr lang="en-US"/>
              <a:t>in predicting the next observations. </a:t>
            </a:r>
            <a:endParaRPr lang="en-US">
              <a:solidFill>
                <a:schemeClr val="bg2"/>
              </a:solidFill>
            </a:endParaRPr>
          </a:p>
          <a:p>
            <a:pPr marL="285750" lvl="1" indent="-285750">
              <a:buFont typeface="Arial" panose="020B0604020202020204" pitchFamily="34" charset="0"/>
              <a:buChar char="•"/>
            </a:pPr>
            <a:r>
              <a:rPr lang="en-US">
                <a:solidFill>
                  <a:schemeClr val="bg2"/>
                </a:solidFill>
              </a:rPr>
              <a:t>This cluster has very difficult patterns to pick up, followed by significant growth. This makes it a very difficult group to forecast.</a:t>
            </a:r>
          </a:p>
          <a:p>
            <a:pPr marL="285750" lvl="1"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endParaRPr lang="en-US">
              <a:solidFill>
                <a:schemeClr val="bg2"/>
              </a:solidFill>
            </a:endParaRPr>
          </a:p>
        </p:txBody>
      </p:sp>
      <p:pic>
        <p:nvPicPr>
          <p:cNvPr id="7" name="Picture 6">
            <a:extLst>
              <a:ext uri="{FF2B5EF4-FFF2-40B4-BE49-F238E27FC236}">
                <a16:creationId xmlns:a16="http://schemas.microsoft.com/office/drawing/2014/main" id="{17DBD235-1E94-4843-B2DD-C3E53ECBA7F5}"/>
              </a:ext>
            </a:extLst>
          </p:cNvPr>
          <p:cNvPicPr/>
          <p:nvPr/>
        </p:nvPicPr>
        <p:blipFill>
          <a:blip r:embed="rId3"/>
          <a:stretch>
            <a:fillRect/>
          </a:stretch>
        </p:blipFill>
        <p:spPr>
          <a:xfrm>
            <a:off x="5838092" y="2894762"/>
            <a:ext cx="2611808" cy="1838325"/>
          </a:xfrm>
          <a:prstGeom prst="rect">
            <a:avLst/>
          </a:prstGeom>
        </p:spPr>
      </p:pic>
      <p:pic>
        <p:nvPicPr>
          <p:cNvPr id="10" name="Picture 9">
            <a:extLst>
              <a:ext uri="{FF2B5EF4-FFF2-40B4-BE49-F238E27FC236}">
                <a16:creationId xmlns:a16="http://schemas.microsoft.com/office/drawing/2014/main" id="{D944AD3F-1020-4C70-B37F-899D6E8ACB49}"/>
              </a:ext>
            </a:extLst>
          </p:cNvPr>
          <p:cNvPicPr/>
          <p:nvPr/>
        </p:nvPicPr>
        <p:blipFill>
          <a:blip r:embed="rId4"/>
          <a:stretch>
            <a:fillRect/>
          </a:stretch>
        </p:blipFill>
        <p:spPr>
          <a:xfrm>
            <a:off x="5775393" y="824250"/>
            <a:ext cx="2334287" cy="1924753"/>
          </a:xfrm>
          <a:prstGeom prst="rect">
            <a:avLst/>
          </a:prstGeom>
        </p:spPr>
      </p:pic>
    </p:spTree>
    <p:extLst>
      <p:ext uri="{BB962C8B-B14F-4D97-AF65-F5344CB8AC3E}">
        <p14:creationId xmlns:p14="http://schemas.microsoft.com/office/powerpoint/2010/main" val="2234689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5:</a:t>
            </a:r>
            <a:r>
              <a:rPr lang="en-US" sz="2400"/>
              <a:t> Awards Forecast</a:t>
            </a:r>
            <a:endParaRPr lang="en-US" sz="2400">
              <a:latin typeface="+mj-lt"/>
            </a:endParaRP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solidFill>
                  <a:schemeClr val="bg2"/>
                </a:solidFill>
              </a:rPr>
              <a:t>Cluster 5 consists of “College of Medicine”  </a:t>
            </a:r>
            <a:r>
              <a:rPr lang="en-US">
                <a:solidFill>
                  <a:schemeClr val="bg2"/>
                </a:solidFill>
              </a:rPr>
              <a:t>which comprises </a:t>
            </a:r>
            <a:r>
              <a:rPr lang="en-US" b="1">
                <a:solidFill>
                  <a:schemeClr val="bg2"/>
                </a:solidFill>
              </a:rPr>
              <a:t>36.5% </a:t>
            </a:r>
            <a:r>
              <a:rPr lang="en-US" dirty="0">
                <a:solidFill>
                  <a:schemeClr val="bg2"/>
                </a:solidFill>
              </a:rPr>
              <a:t>of the </a:t>
            </a:r>
            <a:r>
              <a:rPr lang="en-US">
                <a:solidFill>
                  <a:schemeClr val="bg2"/>
                </a:solidFill>
              </a:rPr>
              <a:t>total Awards amount.</a:t>
            </a:r>
          </a:p>
          <a:p>
            <a:pPr marL="285750" indent="-285750">
              <a:buFont typeface="Arial" panose="020B0604020202020204" pitchFamily="34" charset="0"/>
              <a:buChar char="•"/>
            </a:pPr>
            <a:r>
              <a:rPr lang="en-US">
                <a:solidFill>
                  <a:schemeClr val="bg2"/>
                </a:solidFill>
              </a:rPr>
              <a:t>Forecast of Cluster 5 for Awards comprises </a:t>
            </a:r>
            <a:r>
              <a:rPr lang="en-US" b="1">
                <a:solidFill>
                  <a:schemeClr val="bg2"/>
                </a:solidFill>
              </a:rPr>
              <a:t>32.9% </a:t>
            </a:r>
            <a:r>
              <a:rPr lang="en-US" dirty="0">
                <a:solidFill>
                  <a:schemeClr val="bg2"/>
                </a:solidFill>
              </a:rPr>
              <a:t>of the total forecasted awards amount </a:t>
            </a:r>
            <a:r>
              <a:rPr lang="en-US">
                <a:solidFill>
                  <a:schemeClr val="bg2"/>
                </a:solidFill>
              </a:rPr>
              <a:t>in the upcoming 5 years.</a:t>
            </a:r>
          </a:p>
          <a:p>
            <a:pPr marL="285750" lvl="1" indent="-285750">
              <a:buFont typeface="Arial" panose="020B0604020202020204" pitchFamily="34" charset="0"/>
              <a:buChar char="•"/>
            </a:pPr>
            <a:r>
              <a:rPr lang="en-US" dirty="0"/>
              <a:t>The </a:t>
            </a:r>
            <a:r>
              <a:rPr lang="en-US" b="1" dirty="0"/>
              <a:t>ARIMA(19,0,21) </a:t>
            </a:r>
            <a:r>
              <a:rPr lang="en-US" dirty="0"/>
              <a:t>model seems to give a </a:t>
            </a:r>
            <a:r>
              <a:rPr lang="en-US"/>
              <a:t>directionally correct forecast. The actual observed values lie within the 95% to 80% </a:t>
            </a:r>
            <a:r>
              <a:rPr lang="en-US" dirty="0"/>
              <a:t>confidence band</a:t>
            </a:r>
          </a:p>
          <a:p>
            <a:pPr marL="285750" lvl="1" indent="-285750">
              <a:buFont typeface="Arial" panose="020B0604020202020204" pitchFamily="34" charset="0"/>
              <a:buChar char="•"/>
            </a:pPr>
            <a:r>
              <a:rPr lang="en-US"/>
              <a:t>An MPE of -</a:t>
            </a:r>
            <a:r>
              <a:rPr lang="en-US" b="1" dirty="0"/>
              <a:t>36.6% </a:t>
            </a:r>
            <a:r>
              <a:rPr lang="en-US"/>
              <a:t>implies the model is </a:t>
            </a:r>
            <a:r>
              <a:rPr lang="en-US" dirty="0"/>
              <a:t>about </a:t>
            </a:r>
            <a:r>
              <a:rPr lang="en-US" b="1" dirty="0">
                <a:highlight>
                  <a:srgbClr val="FFFF00"/>
                </a:highlight>
              </a:rPr>
              <a:t>63.4% accurate </a:t>
            </a:r>
            <a:r>
              <a:rPr lang="en-US" dirty="0"/>
              <a:t>in predicting the next observations. </a:t>
            </a: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endParaRPr lang="en-US" dirty="0">
              <a:solidFill>
                <a:schemeClr val="bg2"/>
              </a:solidFill>
            </a:endParaRPr>
          </a:p>
        </p:txBody>
      </p:sp>
      <p:pic>
        <p:nvPicPr>
          <p:cNvPr id="9" name="Picture 8">
            <a:extLst>
              <a:ext uri="{FF2B5EF4-FFF2-40B4-BE49-F238E27FC236}">
                <a16:creationId xmlns:a16="http://schemas.microsoft.com/office/drawing/2014/main" id="{3F1B5F2D-2836-45B1-B418-6BE62485EBA0}"/>
              </a:ext>
            </a:extLst>
          </p:cNvPr>
          <p:cNvPicPr/>
          <p:nvPr/>
        </p:nvPicPr>
        <p:blipFill>
          <a:blip r:embed="rId3"/>
          <a:stretch>
            <a:fillRect/>
          </a:stretch>
        </p:blipFill>
        <p:spPr>
          <a:xfrm>
            <a:off x="4421031" y="1060916"/>
            <a:ext cx="4301814" cy="1883410"/>
          </a:xfrm>
          <a:prstGeom prst="rect">
            <a:avLst/>
          </a:prstGeom>
        </p:spPr>
      </p:pic>
      <p:pic>
        <p:nvPicPr>
          <p:cNvPr id="10" name="Picture 9">
            <a:extLst>
              <a:ext uri="{FF2B5EF4-FFF2-40B4-BE49-F238E27FC236}">
                <a16:creationId xmlns:a16="http://schemas.microsoft.com/office/drawing/2014/main" id="{835A1DE4-F04C-46EE-B8C8-806E2C71A324}"/>
              </a:ext>
            </a:extLst>
          </p:cNvPr>
          <p:cNvPicPr/>
          <p:nvPr/>
        </p:nvPicPr>
        <p:blipFill>
          <a:blip r:embed="rId4"/>
          <a:stretch>
            <a:fillRect/>
          </a:stretch>
        </p:blipFill>
        <p:spPr>
          <a:xfrm>
            <a:off x="4571999" y="2907768"/>
            <a:ext cx="4480939" cy="2173605"/>
          </a:xfrm>
          <a:prstGeom prst="rect">
            <a:avLst/>
          </a:prstGeom>
        </p:spPr>
      </p:pic>
    </p:spTree>
    <p:extLst>
      <p:ext uri="{BB962C8B-B14F-4D97-AF65-F5344CB8AC3E}">
        <p14:creationId xmlns:p14="http://schemas.microsoft.com/office/powerpoint/2010/main" val="2916081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5 </a:t>
            </a:r>
            <a:r>
              <a:rPr lang="en-US" sz="2400"/>
              <a:t>Expenditure Forecast</a:t>
            </a:r>
            <a:endParaRPr lang="en-US" sz="2400">
              <a:latin typeface="+mj-lt"/>
            </a:endParaRP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buFont typeface="Arial" panose="020B0604020202020204" pitchFamily="34" charset="0"/>
              <a:buChar char="•"/>
            </a:pPr>
            <a:r>
              <a:rPr lang="en-US"/>
              <a:t>The </a:t>
            </a:r>
            <a:r>
              <a:rPr lang="en-US" b="1"/>
              <a:t>ARIMA(3,2,5) </a:t>
            </a:r>
            <a:r>
              <a:rPr lang="en-US"/>
              <a:t>model seems to give a directionally correct forecast. The actual observed values lie within the 95% confidence band.</a:t>
            </a:r>
          </a:p>
          <a:p>
            <a:pPr marL="285750" lvl="1" indent="-285750">
              <a:buFont typeface="Arial" panose="020B0604020202020204" pitchFamily="34" charset="0"/>
              <a:buChar char="•"/>
            </a:pPr>
            <a:r>
              <a:rPr lang="en-US"/>
              <a:t>Around </a:t>
            </a:r>
            <a:r>
              <a:rPr lang="en-US" b="1"/>
              <a:t>22.9% </a:t>
            </a:r>
            <a:r>
              <a:rPr lang="en-US"/>
              <a:t>MPE implies the model is about </a:t>
            </a:r>
            <a:r>
              <a:rPr lang="en-US" b="1">
                <a:highlight>
                  <a:srgbClr val="FFFF00"/>
                </a:highlight>
              </a:rPr>
              <a:t>77.1% accurate </a:t>
            </a:r>
            <a:r>
              <a:rPr lang="en-US"/>
              <a:t>in predicting the next observations. </a:t>
            </a: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endParaRPr lang="en-US">
              <a:solidFill>
                <a:schemeClr val="bg2"/>
              </a:solidFill>
            </a:endParaRPr>
          </a:p>
        </p:txBody>
      </p:sp>
      <p:pic>
        <p:nvPicPr>
          <p:cNvPr id="8" name="Picture 7">
            <a:extLst>
              <a:ext uri="{FF2B5EF4-FFF2-40B4-BE49-F238E27FC236}">
                <a16:creationId xmlns:a16="http://schemas.microsoft.com/office/drawing/2014/main" id="{0B44DD3E-F229-4644-9B3A-C2377FBF3129}"/>
              </a:ext>
            </a:extLst>
          </p:cNvPr>
          <p:cNvPicPr/>
          <p:nvPr/>
        </p:nvPicPr>
        <p:blipFill>
          <a:blip r:embed="rId3"/>
          <a:stretch>
            <a:fillRect/>
          </a:stretch>
        </p:blipFill>
        <p:spPr>
          <a:xfrm>
            <a:off x="5595006" y="2903392"/>
            <a:ext cx="2592070" cy="1945005"/>
          </a:xfrm>
          <a:prstGeom prst="rect">
            <a:avLst/>
          </a:prstGeom>
        </p:spPr>
      </p:pic>
      <p:pic>
        <p:nvPicPr>
          <p:cNvPr id="9" name="Picture 8">
            <a:extLst>
              <a:ext uri="{FF2B5EF4-FFF2-40B4-BE49-F238E27FC236}">
                <a16:creationId xmlns:a16="http://schemas.microsoft.com/office/drawing/2014/main" id="{90993265-64F2-49C6-B564-4A416D2D0F57}"/>
              </a:ext>
            </a:extLst>
          </p:cNvPr>
          <p:cNvPicPr/>
          <p:nvPr/>
        </p:nvPicPr>
        <p:blipFill>
          <a:blip r:embed="rId4"/>
          <a:stretch>
            <a:fillRect/>
          </a:stretch>
        </p:blipFill>
        <p:spPr>
          <a:xfrm>
            <a:off x="5649918" y="989351"/>
            <a:ext cx="2482246" cy="1842327"/>
          </a:xfrm>
          <a:prstGeom prst="rect">
            <a:avLst/>
          </a:prstGeom>
        </p:spPr>
      </p:pic>
    </p:spTree>
    <p:extLst>
      <p:ext uri="{BB962C8B-B14F-4D97-AF65-F5344CB8AC3E}">
        <p14:creationId xmlns:p14="http://schemas.microsoft.com/office/powerpoint/2010/main" val="3588981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6:</a:t>
            </a:r>
            <a:r>
              <a:rPr lang="en-US" sz="2400"/>
              <a:t> Awards Forecast</a:t>
            </a:r>
            <a:endParaRPr lang="en-US" sz="2400">
              <a:latin typeface="+mj-lt"/>
            </a:endParaRP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chemeClr val="bg2"/>
                </a:solidFill>
              </a:rPr>
              <a:t>Forecast of Cluster 6 for Awards comprises </a:t>
            </a:r>
            <a:r>
              <a:rPr lang="en-US" dirty="0">
                <a:solidFill>
                  <a:schemeClr val="bg2"/>
                </a:solidFill>
              </a:rPr>
              <a:t>of </a:t>
            </a:r>
            <a:r>
              <a:rPr lang="en-US" b="1" dirty="0">
                <a:solidFill>
                  <a:schemeClr val="bg2"/>
                </a:solidFill>
              </a:rPr>
              <a:t>22.9% </a:t>
            </a:r>
            <a:r>
              <a:rPr lang="en-US" dirty="0">
                <a:solidFill>
                  <a:schemeClr val="bg2"/>
                </a:solidFill>
              </a:rPr>
              <a:t>of the total forecasted awards </a:t>
            </a:r>
            <a:r>
              <a:rPr lang="en-US">
                <a:solidFill>
                  <a:schemeClr val="bg2"/>
                </a:solidFill>
              </a:rPr>
              <a:t>amount in upcoming 5 years..</a:t>
            </a:r>
            <a:endParaRPr lang="en-US" dirty="0">
              <a:solidFill>
                <a:schemeClr val="bg2"/>
              </a:solidFill>
            </a:endParaRPr>
          </a:p>
          <a:p>
            <a:pPr marL="285750" lvl="1" indent="-285750">
              <a:buFont typeface="Arial" panose="020B0604020202020204" pitchFamily="34" charset="0"/>
              <a:buChar char="•"/>
            </a:pPr>
            <a:r>
              <a:rPr lang="en-US" dirty="0"/>
              <a:t>The </a:t>
            </a:r>
            <a:r>
              <a:rPr lang="en-US" b="1" dirty="0"/>
              <a:t>ARIMA(15,1,19) </a:t>
            </a:r>
            <a:r>
              <a:rPr lang="en-US" dirty="0"/>
              <a:t>model seems to give a directionally correct forecast, but the actual and the forecasted value partially lies in the </a:t>
            </a:r>
            <a:r>
              <a:rPr lang="en-US"/>
              <a:t>confidence band.</a:t>
            </a:r>
          </a:p>
          <a:p>
            <a:pPr marL="285750" lvl="1" indent="-285750">
              <a:buFont typeface="Arial" panose="020B0604020202020204" pitchFamily="34" charset="0"/>
              <a:buChar char="•"/>
            </a:pPr>
            <a:r>
              <a:rPr lang="en-US"/>
              <a:t>An MPE of </a:t>
            </a:r>
            <a:r>
              <a:rPr lang="en-US" b="1"/>
              <a:t>56.8%</a:t>
            </a:r>
            <a:r>
              <a:rPr lang="en-US"/>
              <a:t> implies the </a:t>
            </a:r>
            <a:r>
              <a:rPr lang="en-US" dirty="0"/>
              <a:t>model is about </a:t>
            </a:r>
            <a:r>
              <a:rPr lang="en-US" b="1" dirty="0">
                <a:highlight>
                  <a:srgbClr val="FFFF00"/>
                </a:highlight>
              </a:rPr>
              <a:t>43.2% accurate </a:t>
            </a:r>
            <a:r>
              <a:rPr lang="en-US" dirty="0"/>
              <a:t>in predicting the next observations. </a:t>
            </a: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lvl="1"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endParaRPr lang="en-US" dirty="0">
              <a:solidFill>
                <a:schemeClr val="bg2"/>
              </a:solidFill>
            </a:endParaRPr>
          </a:p>
        </p:txBody>
      </p:sp>
      <p:pic>
        <p:nvPicPr>
          <p:cNvPr id="9" name="Picture 8">
            <a:extLst>
              <a:ext uri="{FF2B5EF4-FFF2-40B4-BE49-F238E27FC236}">
                <a16:creationId xmlns:a16="http://schemas.microsoft.com/office/drawing/2014/main" id="{2573651E-F8AA-4012-85C4-A005F177BB94}"/>
              </a:ext>
            </a:extLst>
          </p:cNvPr>
          <p:cNvPicPr/>
          <p:nvPr/>
        </p:nvPicPr>
        <p:blipFill>
          <a:blip r:embed="rId3"/>
          <a:stretch>
            <a:fillRect/>
          </a:stretch>
        </p:blipFill>
        <p:spPr>
          <a:xfrm>
            <a:off x="4410681" y="1037896"/>
            <a:ext cx="4388048" cy="2198549"/>
          </a:xfrm>
          <a:prstGeom prst="rect">
            <a:avLst/>
          </a:prstGeom>
        </p:spPr>
      </p:pic>
      <p:pic>
        <p:nvPicPr>
          <p:cNvPr id="10" name="Picture 9">
            <a:extLst>
              <a:ext uri="{FF2B5EF4-FFF2-40B4-BE49-F238E27FC236}">
                <a16:creationId xmlns:a16="http://schemas.microsoft.com/office/drawing/2014/main" id="{256DC295-8DAD-4AC9-9BAA-6DAEE855D800}"/>
              </a:ext>
            </a:extLst>
          </p:cNvPr>
          <p:cNvPicPr/>
          <p:nvPr/>
        </p:nvPicPr>
        <p:blipFill>
          <a:blip r:embed="rId4"/>
          <a:stretch>
            <a:fillRect/>
          </a:stretch>
        </p:blipFill>
        <p:spPr>
          <a:xfrm>
            <a:off x="4410680" y="3094666"/>
            <a:ext cx="4566375" cy="1852930"/>
          </a:xfrm>
          <a:prstGeom prst="rect">
            <a:avLst/>
          </a:prstGeom>
        </p:spPr>
      </p:pic>
    </p:spTree>
    <p:extLst>
      <p:ext uri="{BB962C8B-B14F-4D97-AF65-F5344CB8AC3E}">
        <p14:creationId xmlns:p14="http://schemas.microsoft.com/office/powerpoint/2010/main" val="96771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188">
            <a:extLst>
              <a:ext uri="{FF2B5EF4-FFF2-40B4-BE49-F238E27FC236}">
                <a16:creationId xmlns:a16="http://schemas.microsoft.com/office/drawing/2014/main" id="{4D348971-B44E-C949-9E98-309DECAFB0BD}"/>
              </a:ext>
            </a:extLst>
          </p:cNvPr>
          <p:cNvSpPr txBox="1"/>
          <p:nvPr/>
        </p:nvSpPr>
        <p:spPr>
          <a:xfrm>
            <a:off x="525322" y="729805"/>
            <a:ext cx="55048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Trends by Source of Funding </a:t>
            </a:r>
          </a:p>
        </p:txBody>
      </p:sp>
      <p:sp>
        <p:nvSpPr>
          <p:cNvPr id="54" name="TextBox 184">
            <a:extLst>
              <a:ext uri="{FF2B5EF4-FFF2-40B4-BE49-F238E27FC236}">
                <a16:creationId xmlns:a16="http://schemas.microsoft.com/office/drawing/2014/main" id="{528CBA3B-5AE7-3141-BA20-925C68A0737A}"/>
              </a:ext>
            </a:extLst>
          </p:cNvPr>
          <p:cNvSpPr txBox="1"/>
          <p:nvPr/>
        </p:nvSpPr>
        <p:spPr>
          <a:xfrm>
            <a:off x="369458" y="3685342"/>
            <a:ext cx="841178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200">
                <a:solidFill>
                  <a:schemeClr val="accent6">
                    <a:lumMod val="10000"/>
                  </a:schemeClr>
                </a:solidFill>
                <a:latin typeface="+mn-lt"/>
                <a:cs typeface="Calibri"/>
              </a:rPr>
              <a:t>The national average annual growth rate is about </a:t>
            </a:r>
            <a:r>
              <a:rPr lang="en-US" sz="1200" b="1">
                <a:solidFill>
                  <a:schemeClr val="accent6">
                    <a:lumMod val="10000"/>
                  </a:schemeClr>
                </a:solidFill>
                <a:latin typeface="+mn-lt"/>
                <a:cs typeface="Calibri"/>
              </a:rPr>
              <a:t>4%</a:t>
            </a:r>
            <a:r>
              <a:rPr lang="en-US" sz="1200">
                <a:solidFill>
                  <a:schemeClr val="accent6">
                    <a:lumMod val="10000"/>
                  </a:schemeClr>
                </a:solidFill>
                <a:latin typeface="+mn-lt"/>
                <a:cs typeface="Calibri"/>
              </a:rPr>
              <a:t>, and there is a </a:t>
            </a:r>
            <a:r>
              <a:rPr lang="en-US" sz="1200" b="1">
                <a:solidFill>
                  <a:schemeClr val="accent6">
                    <a:lumMod val="10000"/>
                  </a:schemeClr>
                </a:solidFill>
                <a:latin typeface="+mn-lt"/>
                <a:cs typeface="Calibri"/>
              </a:rPr>
              <a:t>consistent and slow growth after 2011. </a:t>
            </a:r>
            <a:r>
              <a:rPr lang="en-US" sz="1200">
                <a:solidFill>
                  <a:schemeClr val="accent6">
                    <a:lumMod val="10000"/>
                  </a:schemeClr>
                </a:solidFill>
                <a:latin typeface="+mn-lt"/>
                <a:cs typeface="Calibri"/>
              </a:rPr>
              <a:t>Drexel’s average annual growth rate is about </a:t>
            </a:r>
            <a:r>
              <a:rPr lang="en-US" sz="1200" b="1">
                <a:solidFill>
                  <a:schemeClr val="accent6">
                    <a:lumMod val="10000"/>
                  </a:schemeClr>
                </a:solidFill>
                <a:latin typeface="+mn-lt"/>
                <a:cs typeface="Calibri"/>
              </a:rPr>
              <a:t>1.6%</a:t>
            </a:r>
            <a:r>
              <a:rPr lang="en-US" sz="1200">
                <a:solidFill>
                  <a:schemeClr val="accent6">
                    <a:lumMod val="10000"/>
                  </a:schemeClr>
                </a:solidFill>
                <a:latin typeface="+mn-lt"/>
                <a:cs typeface="Calibri"/>
              </a:rPr>
              <a:t>, and it has a decreased trend from </a:t>
            </a:r>
            <a:r>
              <a:rPr lang="en-US" sz="1200" b="1">
                <a:solidFill>
                  <a:schemeClr val="accent6">
                    <a:lumMod val="10000"/>
                  </a:schemeClr>
                </a:solidFill>
                <a:latin typeface="+mn-lt"/>
                <a:cs typeface="Calibri"/>
              </a:rPr>
              <a:t>2013 to 2015</a:t>
            </a:r>
            <a:r>
              <a:rPr lang="en-US" sz="1200">
                <a:solidFill>
                  <a:schemeClr val="accent6">
                    <a:lumMod val="10000"/>
                  </a:schemeClr>
                </a:solidFill>
                <a:latin typeface="+mn-lt"/>
                <a:cs typeface="Calibri"/>
              </a:rPr>
              <a:t>.</a:t>
            </a:r>
            <a:r>
              <a:rPr lang="en-US" sz="1200" b="1">
                <a:solidFill>
                  <a:schemeClr val="accent6">
                    <a:lumMod val="10000"/>
                  </a:schemeClr>
                </a:solidFill>
                <a:latin typeface="+mn-lt"/>
              </a:rPr>
              <a:t>The total amount of funding </a:t>
            </a:r>
            <a:r>
              <a:rPr lang="en-US" sz="1200">
                <a:solidFill>
                  <a:schemeClr val="accent6">
                    <a:lumMod val="10000"/>
                  </a:schemeClr>
                </a:solidFill>
                <a:latin typeface="+mn-lt"/>
              </a:rPr>
              <a:t>has been slowly </a:t>
            </a:r>
            <a:r>
              <a:rPr lang="en-US" sz="1200" b="1">
                <a:solidFill>
                  <a:schemeClr val="accent6">
                    <a:lumMod val="10000"/>
                  </a:schemeClr>
                </a:solidFill>
                <a:latin typeface="+mn-lt"/>
              </a:rPr>
              <a:t>increasing after 2015. </a:t>
            </a:r>
            <a:endParaRPr lang="en-US" sz="1200">
              <a:solidFill>
                <a:schemeClr val="accent6">
                  <a:lumMod val="10000"/>
                </a:schemeClr>
              </a:solidFill>
              <a:latin typeface="+mn-lt"/>
              <a:cs typeface="Calibri"/>
            </a:endParaRPr>
          </a:p>
          <a:p>
            <a:pPr marL="285750" indent="-285750">
              <a:buChar char="•"/>
            </a:pPr>
            <a:r>
              <a:rPr lang="en-US" sz="1200">
                <a:solidFill>
                  <a:schemeClr val="accent6">
                    <a:lumMod val="10000"/>
                  </a:schemeClr>
                </a:solidFill>
                <a:latin typeface="+mn-lt"/>
                <a:cs typeface="Calibri"/>
              </a:rPr>
              <a:t>The reliance on </a:t>
            </a:r>
            <a:r>
              <a:rPr lang="en-US" sz="1200" b="1">
                <a:solidFill>
                  <a:schemeClr val="accent6">
                    <a:lumMod val="10000"/>
                  </a:schemeClr>
                </a:solidFill>
                <a:latin typeface="+mn-lt"/>
                <a:cs typeface="Calibri"/>
              </a:rPr>
              <a:t>federal funding for university R&amp;D is declining</a:t>
            </a:r>
            <a:r>
              <a:rPr lang="en-US" sz="1200">
                <a:solidFill>
                  <a:schemeClr val="accent6">
                    <a:lumMod val="10000"/>
                  </a:schemeClr>
                </a:solidFill>
                <a:latin typeface="+mn-lt"/>
                <a:cs typeface="Calibri"/>
              </a:rPr>
              <a:t> and reaches the </a:t>
            </a:r>
            <a:r>
              <a:rPr lang="en-US" sz="1200" b="1">
                <a:solidFill>
                  <a:schemeClr val="accent6">
                    <a:lumMod val="10000"/>
                  </a:schemeClr>
                </a:solidFill>
                <a:latin typeface="+mn-lt"/>
                <a:cs typeface="Calibri"/>
              </a:rPr>
              <a:t>lowest on record by 2015</a:t>
            </a:r>
            <a:r>
              <a:rPr lang="en-US" sz="1200">
                <a:solidFill>
                  <a:schemeClr val="accent6">
                    <a:lumMod val="10000"/>
                  </a:schemeClr>
                </a:solidFill>
                <a:latin typeface="+mn-lt"/>
                <a:cs typeface="Calibri"/>
              </a:rPr>
              <a:t>. This decline is not due to reduced funding, but rather the result of the </a:t>
            </a:r>
            <a:r>
              <a:rPr lang="en-US" sz="1200" b="1">
                <a:solidFill>
                  <a:schemeClr val="accent6">
                    <a:lumMod val="10000"/>
                  </a:schemeClr>
                </a:solidFill>
                <a:latin typeface="+mn-lt"/>
                <a:cs typeface="Calibri"/>
              </a:rPr>
              <a:t>expansion of nonfederal funding sources.</a:t>
            </a:r>
          </a:p>
          <a:p>
            <a:pPr algn="r"/>
            <a:r>
              <a:rPr lang="en-US" sz="1000">
                <a:solidFill>
                  <a:schemeClr val="accent6">
                    <a:lumMod val="10000"/>
                  </a:schemeClr>
                </a:solidFill>
                <a:latin typeface="+mn-lt"/>
                <a:cs typeface="Calibri"/>
              </a:rPr>
              <a:t>*Bar chart metric (expenditure by source of funding) refers to left axis </a:t>
            </a:r>
            <a:endParaRPr lang="en-US" sz="1000">
              <a:solidFill>
                <a:schemeClr val="accent6">
                  <a:lumMod val="10000"/>
                </a:schemeClr>
              </a:solidFill>
            </a:endParaRPr>
          </a:p>
          <a:p>
            <a:pPr algn="r"/>
            <a:r>
              <a:rPr lang="en-US" sz="1000">
                <a:solidFill>
                  <a:schemeClr val="accent6">
                    <a:lumMod val="10000"/>
                  </a:schemeClr>
                </a:solidFill>
                <a:latin typeface="+mn-lt"/>
                <a:cs typeface="Calibri"/>
              </a:rPr>
              <a:t>Line chart metric (expenditure by total amount) refers to right axis</a:t>
            </a:r>
          </a:p>
        </p:txBody>
      </p:sp>
      <p:pic>
        <p:nvPicPr>
          <p:cNvPr id="7" name="Picture 7">
            <a:extLst>
              <a:ext uri="{FF2B5EF4-FFF2-40B4-BE49-F238E27FC236}">
                <a16:creationId xmlns:a16="http://schemas.microsoft.com/office/drawing/2014/main" id="{5A76C342-730F-4DB6-82A1-9F9D2256A715}"/>
              </a:ext>
            </a:extLst>
          </p:cNvPr>
          <p:cNvPicPr>
            <a:picLocks noChangeAspect="1"/>
          </p:cNvPicPr>
          <p:nvPr/>
        </p:nvPicPr>
        <p:blipFill>
          <a:blip r:embed="rId3"/>
          <a:stretch>
            <a:fillRect/>
          </a:stretch>
        </p:blipFill>
        <p:spPr>
          <a:xfrm>
            <a:off x="145997" y="1251716"/>
            <a:ext cx="4275204" cy="249119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F303843-2A44-46E3-B1BC-9B34DC73595B}"/>
                  </a:ext>
                </a:extLst>
              </p14:cNvPr>
              <p14:cNvContentPartPr/>
              <p14:nvPr/>
            </p14:nvContentPartPr>
            <p14:xfrm>
              <a:off x="253212" y="3932865"/>
              <a:ext cx="5040" cy="2160"/>
            </p14:xfrm>
          </p:contentPart>
        </mc:Choice>
        <mc:Fallback xmlns="">
          <p:pic>
            <p:nvPicPr>
              <p:cNvPr id="4" name="Ink 3">
                <a:extLst>
                  <a:ext uri="{FF2B5EF4-FFF2-40B4-BE49-F238E27FC236}">
                    <a16:creationId xmlns:a16="http://schemas.microsoft.com/office/drawing/2014/main" id="{1F303843-2A44-46E3-B1BC-9B34DC73595B}"/>
                  </a:ext>
                </a:extLst>
              </p:cNvPr>
              <p:cNvPicPr/>
              <p:nvPr/>
            </p:nvPicPr>
            <p:blipFill>
              <a:blip r:embed="rId5"/>
              <a:stretch>
                <a:fillRect/>
              </a:stretch>
            </p:blipFill>
            <p:spPr>
              <a:xfrm>
                <a:off x="244212" y="3923865"/>
                <a:ext cx="22680" cy="19800"/>
              </a:xfrm>
              <a:prstGeom prst="rect">
                <a:avLst/>
              </a:prstGeom>
            </p:spPr>
          </p:pic>
        </mc:Fallback>
      </mc:AlternateContent>
      <p:pic>
        <p:nvPicPr>
          <p:cNvPr id="19" name="Picture 19">
            <a:extLst>
              <a:ext uri="{FF2B5EF4-FFF2-40B4-BE49-F238E27FC236}">
                <a16:creationId xmlns:a16="http://schemas.microsoft.com/office/drawing/2014/main" id="{2E86574A-B139-4F18-AF4F-4911B6C7BE7F}"/>
              </a:ext>
            </a:extLst>
          </p:cNvPr>
          <p:cNvPicPr>
            <a:picLocks noChangeAspect="1"/>
          </p:cNvPicPr>
          <p:nvPr/>
        </p:nvPicPr>
        <p:blipFill>
          <a:blip r:embed="rId6"/>
          <a:stretch>
            <a:fillRect/>
          </a:stretch>
        </p:blipFill>
        <p:spPr>
          <a:xfrm>
            <a:off x="4572866" y="1329524"/>
            <a:ext cx="4466358" cy="2293953"/>
          </a:xfrm>
          <a:prstGeom prst="rect">
            <a:avLst/>
          </a:prstGeom>
        </p:spPr>
      </p:pic>
    </p:spTree>
    <p:extLst>
      <p:ext uri="{BB962C8B-B14F-4D97-AF65-F5344CB8AC3E}">
        <p14:creationId xmlns:p14="http://schemas.microsoft.com/office/powerpoint/2010/main" val="1133669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3A71F0E-A10B-EE4B-AED4-F88A9B8513B1}"/>
              </a:ext>
            </a:extLst>
          </p:cNvPr>
          <p:cNvSpPr txBox="1">
            <a:spLocks/>
          </p:cNvSpPr>
          <p:nvPr/>
        </p:nvSpPr>
        <p:spPr>
          <a:xfrm>
            <a:off x="761200" y="556650"/>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400">
                <a:latin typeface="+mj-lt"/>
              </a:rPr>
              <a:t>Cluster 6 </a:t>
            </a:r>
            <a:r>
              <a:rPr lang="en-US" sz="2400"/>
              <a:t>Expenditure Forecast</a:t>
            </a:r>
            <a:endParaRPr lang="en-US" sz="2400">
              <a:latin typeface="+mj-lt"/>
            </a:endParaRPr>
          </a:p>
        </p:txBody>
      </p:sp>
      <p:sp>
        <p:nvSpPr>
          <p:cNvPr id="6" name="TextBox 5">
            <a:extLst>
              <a:ext uri="{FF2B5EF4-FFF2-40B4-BE49-F238E27FC236}">
                <a16:creationId xmlns:a16="http://schemas.microsoft.com/office/drawing/2014/main" id="{F168F82D-9D51-446E-B4BD-EC25B3A375BC}"/>
              </a:ext>
            </a:extLst>
          </p:cNvPr>
          <p:cNvSpPr txBox="1"/>
          <p:nvPr/>
        </p:nvSpPr>
        <p:spPr>
          <a:xfrm>
            <a:off x="285913" y="1423828"/>
            <a:ext cx="3992193"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buFont typeface="Arial" panose="020B0604020202020204" pitchFamily="34" charset="0"/>
              <a:buChar char="•"/>
            </a:pPr>
            <a:r>
              <a:rPr lang="en-US"/>
              <a:t>The </a:t>
            </a:r>
            <a:r>
              <a:rPr lang="en-US" b="1"/>
              <a:t>ARIMA(3,0,5) </a:t>
            </a:r>
            <a:r>
              <a:rPr lang="en-US"/>
              <a:t>model seems to give a directionally correct forecast. The actual observed values lie within the 95% confidence band.</a:t>
            </a:r>
          </a:p>
          <a:p>
            <a:pPr marL="285750" lvl="1" indent="-285750">
              <a:buFont typeface="Arial" panose="020B0604020202020204" pitchFamily="34" charset="0"/>
              <a:buChar char="•"/>
            </a:pPr>
            <a:r>
              <a:rPr lang="en-US"/>
              <a:t>Around </a:t>
            </a:r>
            <a:r>
              <a:rPr lang="en-US" b="1"/>
              <a:t>29.9% </a:t>
            </a:r>
            <a:r>
              <a:rPr lang="en-US"/>
              <a:t>MPE implies the model is about </a:t>
            </a:r>
            <a:r>
              <a:rPr lang="en-US" b="1">
                <a:highlight>
                  <a:srgbClr val="FFFF00"/>
                </a:highlight>
              </a:rPr>
              <a:t>70.1% accurate </a:t>
            </a:r>
            <a:r>
              <a:rPr lang="en-US"/>
              <a:t>in predicting the next observations.</a:t>
            </a:r>
            <a:r>
              <a:rPr lang="en-US" dirty="0"/>
              <a:t> </a:t>
            </a:r>
          </a:p>
          <a:p>
            <a:pPr marL="285750" lvl="1" indent="-285750">
              <a:buFont typeface="Arial" panose="020B0604020202020204" pitchFamily="34" charset="0"/>
              <a:buChar char="•"/>
            </a:pPr>
            <a:r>
              <a:rPr lang="en-US">
                <a:solidFill>
                  <a:schemeClr val="bg2"/>
                </a:solidFill>
              </a:rPr>
              <a:t>Cluster 6 is another group that is difficult to forecast, with large fluctuations and a recent spike.</a:t>
            </a: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lvl="1"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endParaRPr lang="en-US">
              <a:solidFill>
                <a:schemeClr val="bg2"/>
              </a:solidFill>
            </a:endParaRPr>
          </a:p>
        </p:txBody>
      </p:sp>
      <p:pic>
        <p:nvPicPr>
          <p:cNvPr id="7" name="Picture 6">
            <a:extLst>
              <a:ext uri="{FF2B5EF4-FFF2-40B4-BE49-F238E27FC236}">
                <a16:creationId xmlns:a16="http://schemas.microsoft.com/office/drawing/2014/main" id="{7C9E67EB-371A-47DD-8FEA-290F4FFBE009}"/>
              </a:ext>
            </a:extLst>
          </p:cNvPr>
          <p:cNvPicPr/>
          <p:nvPr/>
        </p:nvPicPr>
        <p:blipFill>
          <a:blip r:embed="rId3"/>
          <a:stretch>
            <a:fillRect/>
          </a:stretch>
        </p:blipFill>
        <p:spPr>
          <a:xfrm>
            <a:off x="5873229" y="3074030"/>
            <a:ext cx="2442616" cy="1822802"/>
          </a:xfrm>
          <a:prstGeom prst="rect">
            <a:avLst/>
          </a:prstGeom>
        </p:spPr>
      </p:pic>
      <p:pic>
        <p:nvPicPr>
          <p:cNvPr id="10" name="Picture 9">
            <a:extLst>
              <a:ext uri="{FF2B5EF4-FFF2-40B4-BE49-F238E27FC236}">
                <a16:creationId xmlns:a16="http://schemas.microsoft.com/office/drawing/2014/main" id="{9FE9A66D-C75C-4165-B50B-182AE4242457}"/>
              </a:ext>
            </a:extLst>
          </p:cNvPr>
          <p:cNvPicPr/>
          <p:nvPr/>
        </p:nvPicPr>
        <p:blipFill>
          <a:blip r:embed="rId4"/>
          <a:stretch>
            <a:fillRect/>
          </a:stretch>
        </p:blipFill>
        <p:spPr>
          <a:xfrm>
            <a:off x="6010275" y="1085291"/>
            <a:ext cx="2305570" cy="1822801"/>
          </a:xfrm>
          <a:prstGeom prst="rect">
            <a:avLst/>
          </a:prstGeom>
        </p:spPr>
      </p:pic>
    </p:spTree>
    <p:extLst>
      <p:ext uri="{BB962C8B-B14F-4D97-AF65-F5344CB8AC3E}">
        <p14:creationId xmlns:p14="http://schemas.microsoft.com/office/powerpoint/2010/main" val="1432041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793246" y="1505184"/>
            <a:ext cx="7688100" cy="2133131"/>
          </a:xfrm>
        </p:spPr>
        <p:txBody>
          <a:bodyPr/>
          <a:lstStyle/>
          <a:p>
            <a:pPr algn="ctr"/>
            <a:br>
              <a:rPr lang="en-US" sz="4000">
                <a:latin typeface="+mj-lt"/>
              </a:rPr>
            </a:br>
            <a:r>
              <a:rPr lang="en-US" sz="4000">
                <a:latin typeface="+mj-lt"/>
              </a:rPr>
              <a:t>Business Insights</a:t>
            </a:r>
            <a:br>
              <a:rPr lang="en-US" sz="4000">
                <a:latin typeface="+mj-lt"/>
              </a:rPr>
            </a:br>
            <a:br>
              <a:rPr lang="en-US" sz="4000">
                <a:latin typeface="+mj-lt"/>
              </a:rPr>
            </a:br>
            <a:endParaRPr lang="en-US" sz="4000">
              <a:latin typeface="+mj-lt"/>
            </a:endParaRPr>
          </a:p>
        </p:txBody>
      </p:sp>
    </p:spTree>
    <p:extLst>
      <p:ext uri="{BB962C8B-B14F-4D97-AF65-F5344CB8AC3E}">
        <p14:creationId xmlns:p14="http://schemas.microsoft.com/office/powerpoint/2010/main" val="4267077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39AA8CE-E67F-B24E-9295-082CD775BEB4}"/>
              </a:ext>
            </a:extLst>
          </p:cNvPr>
          <p:cNvSpPr/>
          <p:nvPr/>
        </p:nvSpPr>
        <p:spPr>
          <a:xfrm>
            <a:off x="3404353" y="3011522"/>
            <a:ext cx="4845131" cy="119888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FFCC7B1-DC4A-2643-AD92-049B15812672}"/>
              </a:ext>
            </a:extLst>
          </p:cNvPr>
          <p:cNvSpPr>
            <a:spLocks noGrp="1"/>
          </p:cNvSpPr>
          <p:nvPr>
            <p:ph type="title"/>
          </p:nvPr>
        </p:nvSpPr>
        <p:spPr>
          <a:xfrm>
            <a:off x="794764" y="590862"/>
            <a:ext cx="7688400" cy="535200"/>
          </a:xfrm>
        </p:spPr>
        <p:txBody>
          <a:bodyPr/>
          <a:lstStyle/>
          <a:p>
            <a:r>
              <a:rPr lang="en-US"/>
              <a:t>A</a:t>
            </a:r>
            <a:r>
              <a:rPr lang="en-US" altLang="zh-CN"/>
              <a:t>ward</a:t>
            </a:r>
            <a:r>
              <a:rPr lang="zh-CN" altLang="en-US"/>
              <a:t> </a:t>
            </a:r>
            <a:r>
              <a:rPr lang="en-US" altLang="zh-CN"/>
              <a:t>Capacity</a:t>
            </a:r>
            <a:r>
              <a:rPr lang="zh-CN" altLang="en-US"/>
              <a:t> </a:t>
            </a:r>
            <a:r>
              <a:rPr lang="en-US" altLang="zh-CN"/>
              <a:t>-</a:t>
            </a:r>
            <a:r>
              <a:rPr lang="zh-CN" altLang="en-US"/>
              <a:t> </a:t>
            </a:r>
            <a:r>
              <a:rPr lang="en-US" altLang="zh-CN"/>
              <a:t>Introduction</a:t>
            </a:r>
            <a:endParaRPr lang="en-US"/>
          </a:p>
        </p:txBody>
      </p:sp>
      <p:grpSp>
        <p:nvGrpSpPr>
          <p:cNvPr id="16" name="Group 15">
            <a:extLst>
              <a:ext uri="{FF2B5EF4-FFF2-40B4-BE49-F238E27FC236}">
                <a16:creationId xmlns:a16="http://schemas.microsoft.com/office/drawing/2014/main" id="{D99CC0BA-B8F1-F348-8085-4CE92A692D66}"/>
              </a:ext>
            </a:extLst>
          </p:cNvPr>
          <p:cNvGrpSpPr/>
          <p:nvPr/>
        </p:nvGrpSpPr>
        <p:grpSpPr>
          <a:xfrm>
            <a:off x="3404353" y="1534160"/>
            <a:ext cx="5883489" cy="1341906"/>
            <a:chOff x="794764" y="1709623"/>
            <a:chExt cx="5883489" cy="1341906"/>
          </a:xfrm>
        </p:grpSpPr>
        <p:sp>
          <p:nvSpPr>
            <p:cNvPr id="12" name="Rectangle 11">
              <a:extLst>
                <a:ext uri="{FF2B5EF4-FFF2-40B4-BE49-F238E27FC236}">
                  <a16:creationId xmlns:a16="http://schemas.microsoft.com/office/drawing/2014/main" id="{93B6612F-19F6-B845-9BF4-02ABE05554CD}"/>
                </a:ext>
              </a:extLst>
            </p:cNvPr>
            <p:cNvSpPr/>
            <p:nvPr/>
          </p:nvSpPr>
          <p:spPr>
            <a:xfrm>
              <a:off x="794764" y="1778000"/>
              <a:ext cx="4833876" cy="119888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22BE275-F65C-914C-8ADA-D023B9B2E3B9}"/>
                </a:ext>
              </a:extLst>
            </p:cNvPr>
            <p:cNvSpPr txBox="1"/>
            <p:nvPr/>
          </p:nvSpPr>
          <p:spPr>
            <a:xfrm>
              <a:off x="957324" y="1709623"/>
              <a:ext cx="5720929" cy="1341906"/>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en-US" altLang="zh-CN"/>
            </a:p>
            <a:p>
              <a:pPr marL="285750" indent="-285750">
                <a:lnSpc>
                  <a:spcPct val="120000"/>
                </a:lnSpc>
                <a:buFont typeface="Arial" panose="020B0604020202020204" pitchFamily="34" charset="0"/>
                <a:buChar char="•"/>
              </a:pPr>
              <a:r>
                <a:rPr lang="en-US" altLang="zh-CN" b="1"/>
                <a:t>Efficiency</a:t>
              </a:r>
              <a:r>
                <a:rPr lang="en-US" altLang="zh-CN"/>
                <a:t>:</a:t>
              </a:r>
              <a:r>
                <a:rPr lang="zh-CN" altLang="en-US"/>
                <a:t> </a:t>
              </a:r>
              <a:r>
                <a:rPr lang="en-US" altLang="zh-CN"/>
                <a:t>amount</a:t>
              </a:r>
              <a:r>
                <a:rPr lang="zh-CN" altLang="en-US"/>
                <a:t> </a:t>
              </a:r>
              <a:r>
                <a:rPr lang="en-US" altLang="zh-CN"/>
                <a:t>per</a:t>
              </a:r>
              <a:r>
                <a:rPr lang="zh-CN" altLang="en-US"/>
                <a:t> </a:t>
              </a:r>
              <a:r>
                <a:rPr lang="en-US" altLang="zh-CN"/>
                <a:t>award</a:t>
              </a:r>
            </a:p>
            <a:p>
              <a:pPr marL="285750" indent="-285750">
                <a:lnSpc>
                  <a:spcPct val="120000"/>
                </a:lnSpc>
                <a:buFont typeface="Arial" panose="020B0604020202020204" pitchFamily="34" charset="0"/>
                <a:buChar char="•"/>
              </a:pPr>
              <a:r>
                <a:rPr lang="en-US" altLang="zh-CN" b="1"/>
                <a:t>Sustainability</a:t>
              </a:r>
              <a:r>
                <a:rPr lang="en-US" altLang="zh-CN"/>
                <a:t>:</a:t>
              </a:r>
              <a:r>
                <a:rPr lang="zh-CN" altLang="en-US"/>
                <a:t> </a:t>
              </a:r>
              <a:r>
                <a:rPr lang="en-US" altLang="zh-CN"/>
                <a:t>count</a:t>
              </a:r>
              <a:r>
                <a:rPr lang="zh-CN" altLang="en-US"/>
                <a:t> </a:t>
              </a:r>
              <a:r>
                <a:rPr lang="en-US" altLang="zh-CN"/>
                <a:t>of</a:t>
              </a:r>
              <a:r>
                <a:rPr lang="zh-CN" altLang="en-US"/>
                <a:t> </a:t>
              </a:r>
              <a:r>
                <a:rPr lang="en-US" altLang="zh-CN"/>
                <a:t>years</a:t>
              </a:r>
              <a:r>
                <a:rPr lang="zh-CN" altLang="en-US"/>
                <a:t> </a:t>
              </a:r>
              <a:r>
                <a:rPr lang="en-US" altLang="zh-CN"/>
                <a:t>for</a:t>
              </a:r>
              <a:r>
                <a:rPr lang="zh-CN" altLang="en-US"/>
                <a:t> </a:t>
              </a:r>
              <a:r>
                <a:rPr lang="en-US" altLang="zh-CN"/>
                <a:t>new</a:t>
              </a:r>
              <a:r>
                <a:rPr lang="zh-CN" altLang="en-US"/>
                <a:t> </a:t>
              </a:r>
              <a:r>
                <a:rPr lang="en-US" altLang="zh-CN"/>
                <a:t>award</a:t>
              </a:r>
            </a:p>
            <a:p>
              <a:pPr marL="285750" indent="-285750">
                <a:lnSpc>
                  <a:spcPct val="120000"/>
                </a:lnSpc>
                <a:buFont typeface="Arial" panose="020B0604020202020204" pitchFamily="34" charset="0"/>
                <a:buChar char="•"/>
              </a:pPr>
              <a:r>
                <a:rPr lang="en-US" altLang="zh-CN" b="1"/>
                <a:t>Capability</a:t>
              </a:r>
              <a:r>
                <a:rPr lang="en-US" altLang="zh-CN"/>
                <a:t>:</a:t>
              </a:r>
              <a:r>
                <a:rPr lang="zh-CN" altLang="en-US"/>
                <a:t> </a:t>
              </a:r>
              <a:r>
                <a:rPr lang="en-US" altLang="zh-CN"/>
                <a:t>count</a:t>
              </a:r>
              <a:r>
                <a:rPr lang="zh-CN" altLang="en-US"/>
                <a:t> </a:t>
              </a:r>
              <a:r>
                <a:rPr lang="en-US" altLang="zh-CN"/>
                <a:t>of</a:t>
              </a:r>
              <a:r>
                <a:rPr lang="zh-CN" altLang="en-US"/>
                <a:t> </a:t>
              </a:r>
              <a:r>
                <a:rPr lang="en-US" altLang="zh-CN"/>
                <a:t>award</a:t>
              </a:r>
              <a:r>
                <a:rPr lang="zh-CN" altLang="en-US"/>
                <a:t> </a:t>
              </a:r>
              <a:r>
                <a:rPr lang="en-US" altLang="zh-CN"/>
                <a:t>at</a:t>
              </a:r>
              <a:r>
                <a:rPr lang="zh-CN" altLang="en-US"/>
                <a:t> </a:t>
              </a:r>
              <a:r>
                <a:rPr lang="en-US" altLang="zh-CN"/>
                <a:t>the</a:t>
              </a:r>
              <a:r>
                <a:rPr lang="zh-CN" altLang="en-US"/>
                <a:t> </a:t>
              </a:r>
              <a:r>
                <a:rPr lang="en-US" altLang="zh-CN"/>
                <a:t>same</a:t>
              </a:r>
              <a:r>
                <a:rPr lang="zh-CN" altLang="en-US"/>
                <a:t> </a:t>
              </a:r>
              <a:r>
                <a:rPr lang="en-US" altLang="zh-CN"/>
                <a:t>year</a:t>
              </a:r>
            </a:p>
            <a:p>
              <a:pPr marL="342900" indent="-342900">
                <a:buFont typeface="Arial" panose="020B0604020202020204" pitchFamily="34" charset="0"/>
                <a:buChar char="•"/>
              </a:pPr>
              <a:endParaRPr lang="en-US"/>
            </a:p>
          </p:txBody>
        </p:sp>
      </p:grpSp>
      <p:sp>
        <p:nvSpPr>
          <p:cNvPr id="7" name="Rectangle 6">
            <a:extLst>
              <a:ext uri="{FF2B5EF4-FFF2-40B4-BE49-F238E27FC236}">
                <a16:creationId xmlns:a16="http://schemas.microsoft.com/office/drawing/2014/main" id="{31350302-BAB3-2247-B78E-2E8DD936F200}"/>
              </a:ext>
            </a:extLst>
          </p:cNvPr>
          <p:cNvSpPr/>
          <p:nvPr/>
        </p:nvSpPr>
        <p:spPr>
          <a:xfrm>
            <a:off x="3567779" y="3130375"/>
            <a:ext cx="4815840" cy="954107"/>
          </a:xfrm>
          <a:prstGeom prst="rect">
            <a:avLst/>
          </a:prstGeom>
        </p:spPr>
        <p:txBody>
          <a:bodyPr wrap="square">
            <a:spAutoFit/>
          </a:bodyPr>
          <a:lstStyle/>
          <a:p>
            <a:pPr marL="285750" indent="-285750">
              <a:buFont typeface="Arial" panose="020B0604020202020204" pitchFamily="34" charset="0"/>
              <a:buChar char="•"/>
            </a:pPr>
            <a:r>
              <a:rPr lang="en-US" b="1">
                <a:solidFill>
                  <a:schemeClr val="bg2"/>
                </a:solidFill>
              </a:rPr>
              <a:t>1049</a:t>
            </a:r>
            <a:r>
              <a:rPr lang="en-US">
                <a:solidFill>
                  <a:schemeClr val="bg2"/>
                </a:solidFill>
              </a:rPr>
              <a:t> investigators</a:t>
            </a:r>
          </a:p>
          <a:p>
            <a:pPr marL="285750" indent="-285750">
              <a:buFont typeface="Arial" panose="020B0604020202020204" pitchFamily="34" charset="0"/>
              <a:buChar char="•"/>
            </a:pPr>
            <a:r>
              <a:rPr lang="en-US" altLang="zh-CN" b="1"/>
              <a:t>Total</a:t>
            </a:r>
            <a:r>
              <a:rPr lang="zh-CN" altLang="en-US" b="1"/>
              <a:t> </a:t>
            </a:r>
            <a:r>
              <a:rPr lang="en-US" altLang="zh-CN" b="1"/>
              <a:t>Amount</a:t>
            </a:r>
            <a:r>
              <a:rPr lang="zh-CN" altLang="en-US" b="1"/>
              <a:t> </a:t>
            </a:r>
            <a:r>
              <a:rPr lang="en-US" altLang="zh-CN"/>
              <a:t>($):</a:t>
            </a:r>
            <a:r>
              <a:rPr lang="zh-CN" altLang="en-US"/>
              <a:t> </a:t>
            </a:r>
            <a:r>
              <a:rPr lang="en-US" altLang="zh-CN"/>
              <a:t>0.3K</a:t>
            </a:r>
            <a:r>
              <a:rPr lang="zh-CN" altLang="en-US"/>
              <a:t> </a:t>
            </a:r>
            <a:r>
              <a:rPr lang="en-US" altLang="zh-CN"/>
              <a:t>-</a:t>
            </a:r>
            <a:r>
              <a:rPr lang="zh-CN" altLang="en-US"/>
              <a:t> </a:t>
            </a:r>
            <a:r>
              <a:rPr lang="en-US" altLang="zh-CN"/>
              <a:t>37M,</a:t>
            </a:r>
            <a:r>
              <a:rPr lang="zh-CN" altLang="en-US"/>
              <a:t> </a:t>
            </a:r>
            <a:r>
              <a:rPr lang="en-US" altLang="zh-CN"/>
              <a:t>average</a:t>
            </a:r>
            <a:r>
              <a:rPr lang="zh-CN" altLang="en-US"/>
              <a:t> </a:t>
            </a:r>
            <a:r>
              <a:rPr lang="en-US" altLang="zh-CN" b="1"/>
              <a:t>1M</a:t>
            </a:r>
          </a:p>
          <a:p>
            <a:pPr marL="285750" indent="-285750">
              <a:buFont typeface="Arial" panose="020B0604020202020204" pitchFamily="34" charset="0"/>
              <a:buChar char="•"/>
            </a:pPr>
            <a:r>
              <a:rPr lang="en-US" altLang="zh-CN" b="1"/>
              <a:t>Amount</a:t>
            </a:r>
            <a:r>
              <a:rPr lang="zh-CN" altLang="en-US" b="1"/>
              <a:t> </a:t>
            </a:r>
            <a:r>
              <a:rPr lang="en-US" altLang="zh-CN" b="1"/>
              <a:t>per</a:t>
            </a:r>
            <a:r>
              <a:rPr lang="zh-CN" altLang="en-US" b="1"/>
              <a:t> </a:t>
            </a:r>
            <a:r>
              <a:rPr lang="en-US" altLang="zh-CN" b="1"/>
              <a:t>Award</a:t>
            </a:r>
            <a:r>
              <a:rPr lang="zh-CN" altLang="en-US" b="1"/>
              <a:t> </a:t>
            </a:r>
            <a:r>
              <a:rPr lang="en-US" altLang="zh-CN"/>
              <a:t>($):</a:t>
            </a:r>
            <a:r>
              <a:rPr lang="zh-CN" altLang="en-US"/>
              <a:t> </a:t>
            </a:r>
            <a:r>
              <a:rPr lang="en-US" altLang="zh-CN"/>
              <a:t>0.3K</a:t>
            </a:r>
            <a:r>
              <a:rPr lang="zh-CN" altLang="en-US"/>
              <a:t> </a:t>
            </a:r>
            <a:r>
              <a:rPr lang="en-US" altLang="zh-CN"/>
              <a:t>-</a:t>
            </a:r>
            <a:r>
              <a:rPr lang="zh-CN" altLang="en-US"/>
              <a:t> </a:t>
            </a:r>
            <a:r>
              <a:rPr lang="en-US" altLang="zh-CN"/>
              <a:t>3M,</a:t>
            </a:r>
            <a:r>
              <a:rPr lang="zh-CN" altLang="en-US"/>
              <a:t> </a:t>
            </a:r>
            <a:r>
              <a:rPr lang="en-US" altLang="zh-CN"/>
              <a:t>average</a:t>
            </a:r>
            <a:r>
              <a:rPr lang="zh-CN" altLang="en-US"/>
              <a:t> </a:t>
            </a:r>
            <a:r>
              <a:rPr lang="en-US" altLang="zh-CN" b="1"/>
              <a:t>0.2M</a:t>
            </a:r>
            <a:endParaRPr lang="en-US">
              <a:solidFill>
                <a:schemeClr val="bg2"/>
              </a:solidFill>
            </a:endParaRPr>
          </a:p>
          <a:p>
            <a:pPr marL="171450" indent="-171450">
              <a:buFont typeface="Arial" panose="020B0604020202020204" pitchFamily="34" charset="0"/>
              <a:buChar char="•"/>
            </a:pPr>
            <a:endParaRPr lang="en-US" altLang="zh-CN"/>
          </a:p>
        </p:txBody>
      </p:sp>
      <p:grpSp>
        <p:nvGrpSpPr>
          <p:cNvPr id="17" name="Group 16">
            <a:extLst>
              <a:ext uri="{FF2B5EF4-FFF2-40B4-BE49-F238E27FC236}">
                <a16:creationId xmlns:a16="http://schemas.microsoft.com/office/drawing/2014/main" id="{4C4AD21D-B12B-084B-B477-23F099E1401A}"/>
              </a:ext>
            </a:extLst>
          </p:cNvPr>
          <p:cNvGrpSpPr/>
          <p:nvPr/>
        </p:nvGrpSpPr>
        <p:grpSpPr>
          <a:xfrm>
            <a:off x="760381" y="1584960"/>
            <a:ext cx="2599429" cy="1198880"/>
            <a:chOff x="5639895" y="1767840"/>
            <a:chExt cx="2599429" cy="1198880"/>
          </a:xfrm>
        </p:grpSpPr>
        <p:sp>
          <p:nvSpPr>
            <p:cNvPr id="13" name="Rectangle 12">
              <a:extLst>
                <a:ext uri="{FF2B5EF4-FFF2-40B4-BE49-F238E27FC236}">
                  <a16:creationId xmlns:a16="http://schemas.microsoft.com/office/drawing/2014/main" id="{B1675DF9-6B1D-8D4C-BAD7-831783E3C945}"/>
                </a:ext>
              </a:extLst>
            </p:cNvPr>
            <p:cNvSpPr/>
            <p:nvPr/>
          </p:nvSpPr>
          <p:spPr>
            <a:xfrm>
              <a:off x="5639895" y="1767840"/>
              <a:ext cx="2599429" cy="1198880"/>
            </a:xfrm>
            <a:prstGeom prst="rect">
              <a:avLst/>
            </a:prstGeom>
            <a:solidFill>
              <a:schemeClr val="bg2">
                <a:lumMod val="10000"/>
                <a:lumOff val="90000"/>
              </a:schemeClr>
            </a:solidFill>
            <a:ln w="9525">
              <a:noFill/>
            </a:ln>
            <a:effectLst>
              <a:outerShdw blurRad="50800" dist="38100" dir="2700000" algn="tl" rotWithShape="0">
                <a:prstClr val="black">
                  <a:alpha val="40000"/>
                </a:prstClr>
              </a:outerShdw>
            </a:effectLst>
            <a:scene3d>
              <a:camera prst="orthographicFront"/>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4D0BE5-DEC4-1940-A829-F73ACD0E09CD}"/>
                </a:ext>
              </a:extLst>
            </p:cNvPr>
            <p:cNvSpPr txBox="1"/>
            <p:nvPr/>
          </p:nvSpPr>
          <p:spPr>
            <a:xfrm>
              <a:off x="6413553" y="2083588"/>
              <a:ext cx="1233030" cy="584775"/>
            </a:xfrm>
            <a:prstGeom prst="rect">
              <a:avLst/>
            </a:prstGeom>
            <a:noFill/>
          </p:spPr>
          <p:txBody>
            <a:bodyPr wrap="none" rtlCol="0">
              <a:spAutoFit/>
            </a:bodyPr>
            <a:lstStyle/>
            <a:p>
              <a:pPr algn="ctr"/>
              <a:r>
                <a:rPr lang="en-US" altLang="zh-CN" sz="1600" b="1">
                  <a:solidFill>
                    <a:schemeClr val="bg2">
                      <a:lumMod val="75000"/>
                      <a:lumOff val="25000"/>
                    </a:schemeClr>
                  </a:solidFill>
                </a:rPr>
                <a:t>Capacity</a:t>
              </a:r>
              <a:r>
                <a:rPr lang="zh-CN" altLang="en-US" sz="1600" b="1">
                  <a:solidFill>
                    <a:schemeClr val="bg2">
                      <a:lumMod val="75000"/>
                      <a:lumOff val="25000"/>
                    </a:schemeClr>
                  </a:solidFill>
                </a:rPr>
                <a:t> </a:t>
              </a:r>
              <a:endParaRPr lang="en-US" altLang="zh-CN" sz="1600" b="1">
                <a:solidFill>
                  <a:schemeClr val="bg2">
                    <a:lumMod val="75000"/>
                    <a:lumOff val="25000"/>
                  </a:schemeClr>
                </a:solidFill>
              </a:endParaRPr>
            </a:p>
            <a:p>
              <a:pPr algn="ctr"/>
              <a:r>
                <a:rPr lang="en-US" altLang="zh-CN" sz="1600" b="1">
                  <a:solidFill>
                    <a:schemeClr val="bg2">
                      <a:lumMod val="75000"/>
                      <a:lumOff val="25000"/>
                    </a:schemeClr>
                  </a:solidFill>
                </a:rPr>
                <a:t>Dimension</a:t>
              </a:r>
              <a:endParaRPr lang="en-US" sz="1600" b="1">
                <a:solidFill>
                  <a:schemeClr val="bg2">
                    <a:lumMod val="75000"/>
                    <a:lumOff val="25000"/>
                  </a:schemeClr>
                </a:solidFill>
              </a:endParaRPr>
            </a:p>
          </p:txBody>
        </p:sp>
      </p:grpSp>
      <p:grpSp>
        <p:nvGrpSpPr>
          <p:cNvPr id="18" name="Group 17">
            <a:extLst>
              <a:ext uri="{FF2B5EF4-FFF2-40B4-BE49-F238E27FC236}">
                <a16:creationId xmlns:a16="http://schemas.microsoft.com/office/drawing/2014/main" id="{252F2158-EBF8-BB44-B965-950D89AD229C}"/>
              </a:ext>
            </a:extLst>
          </p:cNvPr>
          <p:cNvGrpSpPr/>
          <p:nvPr/>
        </p:nvGrpSpPr>
        <p:grpSpPr>
          <a:xfrm>
            <a:off x="760381" y="2998996"/>
            <a:ext cx="2599429" cy="1198880"/>
            <a:chOff x="5639895" y="1767840"/>
            <a:chExt cx="2599429" cy="1198880"/>
          </a:xfrm>
        </p:grpSpPr>
        <p:sp>
          <p:nvSpPr>
            <p:cNvPr id="19" name="Rectangle 18">
              <a:extLst>
                <a:ext uri="{FF2B5EF4-FFF2-40B4-BE49-F238E27FC236}">
                  <a16:creationId xmlns:a16="http://schemas.microsoft.com/office/drawing/2014/main" id="{3011DF76-A07A-BE4E-A032-673B45B88342}"/>
                </a:ext>
              </a:extLst>
            </p:cNvPr>
            <p:cNvSpPr/>
            <p:nvPr/>
          </p:nvSpPr>
          <p:spPr>
            <a:xfrm>
              <a:off x="5639895" y="1767840"/>
              <a:ext cx="2599429" cy="1198880"/>
            </a:xfrm>
            <a:prstGeom prst="rect">
              <a:avLst/>
            </a:prstGeom>
            <a:solidFill>
              <a:schemeClr val="bg2">
                <a:lumMod val="10000"/>
                <a:lumOff val="90000"/>
              </a:schemeClr>
            </a:solidFill>
            <a:ln w="9525">
              <a:noFill/>
            </a:ln>
            <a:effectLst>
              <a:outerShdw blurRad="50800" dist="38100" dir="2700000" algn="tl" rotWithShape="0">
                <a:prstClr val="black">
                  <a:alpha val="40000"/>
                </a:prstClr>
              </a:outerShdw>
            </a:effectLst>
            <a:scene3d>
              <a:camera prst="orthographicFront"/>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lumOff val="25000"/>
                  </a:schemeClr>
                </a:solidFill>
              </a:endParaRPr>
            </a:p>
          </p:txBody>
        </p:sp>
        <p:sp>
          <p:nvSpPr>
            <p:cNvPr id="20" name="TextBox 19">
              <a:extLst>
                <a:ext uri="{FF2B5EF4-FFF2-40B4-BE49-F238E27FC236}">
                  <a16:creationId xmlns:a16="http://schemas.microsoft.com/office/drawing/2014/main" id="{DC6EE818-C1FF-114D-B7C6-6D7AC90E0C76}"/>
                </a:ext>
              </a:extLst>
            </p:cNvPr>
            <p:cNvSpPr txBox="1"/>
            <p:nvPr/>
          </p:nvSpPr>
          <p:spPr>
            <a:xfrm>
              <a:off x="6390421" y="1989498"/>
              <a:ext cx="1098378" cy="584775"/>
            </a:xfrm>
            <a:prstGeom prst="rect">
              <a:avLst/>
            </a:prstGeom>
            <a:noFill/>
          </p:spPr>
          <p:txBody>
            <a:bodyPr wrap="none" rtlCol="0">
              <a:spAutoFit/>
            </a:bodyPr>
            <a:lstStyle/>
            <a:p>
              <a:pPr algn="ctr"/>
              <a:r>
                <a:rPr lang="en-US" altLang="zh-CN" sz="1600" b="1">
                  <a:solidFill>
                    <a:schemeClr val="bg2">
                      <a:lumMod val="75000"/>
                      <a:lumOff val="25000"/>
                    </a:schemeClr>
                  </a:solidFill>
                </a:rPr>
                <a:t>Data</a:t>
              </a:r>
              <a:r>
                <a:rPr lang="zh-CN" altLang="en-US" sz="1600" b="1">
                  <a:solidFill>
                    <a:schemeClr val="bg2">
                      <a:lumMod val="75000"/>
                      <a:lumOff val="25000"/>
                    </a:schemeClr>
                  </a:solidFill>
                </a:rPr>
                <a:t> </a:t>
              </a:r>
              <a:endParaRPr lang="en-US" altLang="zh-CN" sz="1600" b="1">
                <a:solidFill>
                  <a:schemeClr val="bg2">
                    <a:lumMod val="75000"/>
                    <a:lumOff val="25000"/>
                  </a:schemeClr>
                </a:solidFill>
              </a:endParaRPr>
            </a:p>
            <a:p>
              <a:pPr algn="ctr"/>
              <a:r>
                <a:rPr lang="en-US" altLang="zh-CN" sz="1600" b="1">
                  <a:solidFill>
                    <a:schemeClr val="bg2">
                      <a:lumMod val="75000"/>
                      <a:lumOff val="25000"/>
                    </a:schemeClr>
                  </a:solidFill>
                </a:rPr>
                <a:t>Overview</a:t>
              </a:r>
              <a:endParaRPr lang="en-US" sz="1600" b="1">
                <a:solidFill>
                  <a:schemeClr val="bg2">
                    <a:lumMod val="75000"/>
                    <a:lumOff val="25000"/>
                  </a:schemeClr>
                </a:solidFill>
              </a:endParaRPr>
            </a:p>
          </p:txBody>
        </p:sp>
      </p:grpSp>
      <p:sp>
        <p:nvSpPr>
          <p:cNvPr id="21" name="Rectangle 20">
            <a:extLst>
              <a:ext uri="{FF2B5EF4-FFF2-40B4-BE49-F238E27FC236}">
                <a16:creationId xmlns:a16="http://schemas.microsoft.com/office/drawing/2014/main" id="{2CE2AFAC-AD9C-A54B-A8A9-8B49B361A7D1}"/>
              </a:ext>
            </a:extLst>
          </p:cNvPr>
          <p:cNvSpPr/>
          <p:nvPr/>
        </p:nvSpPr>
        <p:spPr>
          <a:xfrm>
            <a:off x="1408314" y="3715150"/>
            <a:ext cx="1303562" cy="276999"/>
          </a:xfrm>
          <a:prstGeom prst="rect">
            <a:avLst/>
          </a:prstGeom>
        </p:spPr>
        <p:txBody>
          <a:bodyPr wrap="none">
            <a:spAutoFit/>
          </a:bodyPr>
          <a:lstStyle/>
          <a:p>
            <a:r>
              <a:rPr lang="zh-CN" altLang="en-US" sz="1200">
                <a:solidFill>
                  <a:schemeClr val="bg2">
                    <a:lumMod val="75000"/>
                    <a:lumOff val="25000"/>
                  </a:schemeClr>
                </a:solidFill>
              </a:rPr>
              <a:t>* </a:t>
            </a:r>
            <a:r>
              <a:rPr lang="en-US" altLang="zh-CN" sz="1200">
                <a:solidFill>
                  <a:schemeClr val="bg2">
                    <a:lumMod val="75000"/>
                    <a:lumOff val="25000"/>
                  </a:schemeClr>
                </a:solidFill>
              </a:rPr>
              <a:t>By</a:t>
            </a:r>
            <a:r>
              <a:rPr lang="zh-CN" altLang="en-US" sz="1200">
                <a:solidFill>
                  <a:schemeClr val="bg2">
                    <a:lumMod val="75000"/>
                    <a:lumOff val="25000"/>
                  </a:schemeClr>
                </a:solidFill>
              </a:rPr>
              <a:t> </a:t>
            </a:r>
            <a:r>
              <a:rPr lang="en-US" altLang="zh-CN" sz="1200">
                <a:solidFill>
                  <a:schemeClr val="bg2">
                    <a:lumMod val="75000"/>
                    <a:lumOff val="25000"/>
                  </a:schemeClr>
                </a:solidFill>
              </a:rPr>
              <a:t>Investigator</a:t>
            </a:r>
            <a:endParaRPr lang="en-US" sz="1200">
              <a:solidFill>
                <a:schemeClr val="bg2">
                  <a:lumMod val="75000"/>
                  <a:lumOff val="25000"/>
                </a:schemeClr>
              </a:solidFill>
            </a:endParaRPr>
          </a:p>
        </p:txBody>
      </p:sp>
    </p:spTree>
    <p:extLst>
      <p:ext uri="{BB962C8B-B14F-4D97-AF65-F5344CB8AC3E}">
        <p14:creationId xmlns:p14="http://schemas.microsoft.com/office/powerpoint/2010/main" val="433626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674399" y="64956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Efficiency</a:t>
            </a:r>
            <a:endParaRPr lang="en-US"/>
          </a:p>
        </p:txBody>
      </p:sp>
      <p:grpSp>
        <p:nvGrpSpPr>
          <p:cNvPr id="5" name="Group 4">
            <a:extLst>
              <a:ext uri="{FF2B5EF4-FFF2-40B4-BE49-F238E27FC236}">
                <a16:creationId xmlns:a16="http://schemas.microsoft.com/office/drawing/2014/main" id="{CA05BC3F-35FD-4B44-85A9-3E9497FCB282}"/>
              </a:ext>
            </a:extLst>
          </p:cNvPr>
          <p:cNvGrpSpPr/>
          <p:nvPr/>
        </p:nvGrpSpPr>
        <p:grpSpPr>
          <a:xfrm>
            <a:off x="824470" y="2398755"/>
            <a:ext cx="8183088" cy="1041400"/>
            <a:chOff x="1833252" y="3222593"/>
            <a:chExt cx="8183088" cy="1041400"/>
          </a:xfrm>
        </p:grpSpPr>
        <p:pic>
          <p:nvPicPr>
            <p:cNvPr id="3" name="Picture 2">
              <a:extLst>
                <a:ext uri="{FF2B5EF4-FFF2-40B4-BE49-F238E27FC236}">
                  <a16:creationId xmlns:a16="http://schemas.microsoft.com/office/drawing/2014/main" id="{89857F5F-1F9D-D749-8530-4A4D944C7806}"/>
                </a:ext>
              </a:extLst>
            </p:cNvPr>
            <p:cNvPicPr>
              <a:picLocks noChangeAspect="1"/>
            </p:cNvPicPr>
            <p:nvPr/>
          </p:nvPicPr>
          <p:blipFill>
            <a:blip r:embed="rId2"/>
            <a:stretch>
              <a:fillRect/>
            </a:stretch>
          </p:blipFill>
          <p:spPr>
            <a:xfrm>
              <a:off x="1833252" y="3222593"/>
              <a:ext cx="5638800" cy="1041400"/>
            </a:xfrm>
            <a:prstGeom prst="rect">
              <a:avLst/>
            </a:prstGeom>
          </p:spPr>
        </p:pic>
        <p:sp>
          <p:nvSpPr>
            <p:cNvPr id="4" name="TextBox 3">
              <a:extLst>
                <a:ext uri="{FF2B5EF4-FFF2-40B4-BE49-F238E27FC236}">
                  <a16:creationId xmlns:a16="http://schemas.microsoft.com/office/drawing/2014/main" id="{B6B85DA2-DC09-1C43-95E8-0A38B95DA87B}"/>
                </a:ext>
              </a:extLst>
            </p:cNvPr>
            <p:cNvSpPr txBox="1"/>
            <p:nvPr/>
          </p:nvSpPr>
          <p:spPr>
            <a:xfrm>
              <a:off x="7678496" y="3416459"/>
              <a:ext cx="2337844" cy="553998"/>
            </a:xfrm>
            <a:prstGeom prst="rect">
              <a:avLst/>
            </a:prstGeom>
            <a:noFill/>
          </p:spPr>
          <p:txBody>
            <a:bodyPr wrap="square" rtlCol="0">
              <a:spAutoFit/>
            </a:bodyPr>
            <a:lstStyle/>
            <a:p>
              <a:r>
                <a:rPr lang="en-US" altLang="zh-CN" sz="1000" b="1"/>
                <a:t>Calculation:</a:t>
              </a:r>
            </a:p>
            <a:p>
              <a:r>
                <a:rPr lang="en-US" altLang="zh-CN" sz="1000"/>
                <a:t>MAX(Expiration</a:t>
              </a:r>
              <a:r>
                <a:rPr lang="zh-CN" altLang="en-US" sz="1000"/>
                <a:t> </a:t>
              </a:r>
              <a:r>
                <a:rPr lang="en-US" altLang="zh-CN" sz="1000"/>
                <a:t>FY)</a:t>
              </a:r>
              <a:r>
                <a:rPr lang="zh-CN" altLang="en-US" sz="1000"/>
                <a:t> </a:t>
              </a:r>
              <a:endParaRPr lang="en-US" altLang="zh-CN" sz="1000"/>
            </a:p>
            <a:p>
              <a:r>
                <a:rPr lang="en-US" altLang="zh-CN" sz="1000"/>
                <a:t>-</a:t>
              </a:r>
              <a:r>
                <a:rPr lang="zh-CN" altLang="en-US" sz="1000"/>
                <a:t> </a:t>
              </a:r>
              <a:r>
                <a:rPr lang="en-US" altLang="zh-CN" sz="1000"/>
                <a:t>MIN(Effective</a:t>
              </a:r>
              <a:r>
                <a:rPr lang="zh-CN" altLang="en-US" sz="1000"/>
                <a:t> </a:t>
              </a:r>
              <a:r>
                <a:rPr lang="en-US" altLang="zh-CN" sz="1000"/>
                <a:t>FY)</a:t>
              </a:r>
              <a:r>
                <a:rPr lang="zh-CN" altLang="en-US" sz="1000"/>
                <a:t> </a:t>
              </a:r>
              <a:r>
                <a:rPr lang="en-US" altLang="zh-CN" sz="1000"/>
                <a:t>+</a:t>
              </a:r>
              <a:r>
                <a:rPr lang="zh-CN" altLang="en-US" sz="1000"/>
                <a:t> </a:t>
              </a:r>
              <a:r>
                <a:rPr lang="en-US" altLang="zh-CN" sz="1000"/>
                <a:t>1</a:t>
              </a:r>
              <a:endParaRPr lang="en-US" sz="1000"/>
            </a:p>
          </p:txBody>
        </p:sp>
        <p:sp>
          <p:nvSpPr>
            <p:cNvPr id="10" name="TextBox 9">
              <a:extLst>
                <a:ext uri="{FF2B5EF4-FFF2-40B4-BE49-F238E27FC236}">
                  <a16:creationId xmlns:a16="http://schemas.microsoft.com/office/drawing/2014/main" id="{2E4B462B-9383-4F4A-BFA3-04702362F38A}"/>
                </a:ext>
              </a:extLst>
            </p:cNvPr>
            <p:cNvSpPr txBox="1"/>
            <p:nvPr/>
          </p:nvSpPr>
          <p:spPr>
            <a:xfrm>
              <a:off x="4015409" y="3610326"/>
              <a:ext cx="282450" cy="307777"/>
            </a:xfrm>
            <a:prstGeom prst="rect">
              <a:avLst/>
            </a:prstGeom>
            <a:noFill/>
          </p:spPr>
          <p:txBody>
            <a:bodyPr wrap="none" rtlCol="0">
              <a:spAutoFit/>
            </a:bodyPr>
            <a:lstStyle/>
            <a:p>
              <a:r>
                <a:rPr lang="en-US" altLang="zh-CN" b="1">
                  <a:solidFill>
                    <a:schemeClr val="tx1"/>
                  </a:solidFill>
                </a:rPr>
                <a:t>÷</a:t>
              </a:r>
              <a:endParaRPr lang="en-US" b="1">
                <a:solidFill>
                  <a:schemeClr val="tx1"/>
                </a:solidFill>
              </a:endParaRPr>
            </a:p>
          </p:txBody>
        </p:sp>
        <p:sp>
          <p:nvSpPr>
            <p:cNvPr id="15" name="TextBox 14">
              <a:extLst>
                <a:ext uri="{FF2B5EF4-FFF2-40B4-BE49-F238E27FC236}">
                  <a16:creationId xmlns:a16="http://schemas.microsoft.com/office/drawing/2014/main" id="{24A9A64B-3985-8F4B-B7D0-2633D9A999A6}"/>
                </a:ext>
              </a:extLst>
            </p:cNvPr>
            <p:cNvSpPr txBox="1"/>
            <p:nvPr/>
          </p:nvSpPr>
          <p:spPr>
            <a:xfrm>
              <a:off x="5310809" y="3610326"/>
              <a:ext cx="288862" cy="307777"/>
            </a:xfrm>
            <a:prstGeom prst="rect">
              <a:avLst/>
            </a:prstGeom>
            <a:noFill/>
          </p:spPr>
          <p:txBody>
            <a:bodyPr wrap="none" rtlCol="0">
              <a:spAutoFit/>
            </a:bodyPr>
            <a:lstStyle/>
            <a:p>
              <a:r>
                <a:rPr lang="en-US" altLang="zh-CN" b="1">
                  <a:solidFill>
                    <a:schemeClr val="tx1"/>
                  </a:solidFill>
                </a:rPr>
                <a:t>=</a:t>
              </a:r>
              <a:endParaRPr lang="en-US" b="1">
                <a:solidFill>
                  <a:schemeClr val="tx1"/>
                </a:solidFill>
              </a:endParaRPr>
            </a:p>
          </p:txBody>
        </p:sp>
        <p:sp>
          <p:nvSpPr>
            <p:cNvPr id="13" name="Rectangle 12">
              <a:extLst>
                <a:ext uri="{FF2B5EF4-FFF2-40B4-BE49-F238E27FC236}">
                  <a16:creationId xmlns:a16="http://schemas.microsoft.com/office/drawing/2014/main" id="{F592C830-C123-B04B-A114-22E43FAFE31F}"/>
                </a:ext>
              </a:extLst>
            </p:cNvPr>
            <p:cNvSpPr/>
            <p:nvPr/>
          </p:nvSpPr>
          <p:spPr>
            <a:xfrm>
              <a:off x="2653748" y="3650082"/>
              <a:ext cx="4204252" cy="1963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49B47AF-1AB5-4643-8813-8C4A6A0DC290}"/>
                </a:ext>
              </a:extLst>
            </p:cNvPr>
            <p:cNvSpPr/>
            <p:nvPr/>
          </p:nvSpPr>
          <p:spPr>
            <a:xfrm>
              <a:off x="5445132" y="3222593"/>
              <a:ext cx="1412868" cy="3877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3AA0B783-9BE0-1F41-8138-BFE32C0B983F}"/>
                </a:ext>
              </a:extLst>
            </p:cNvPr>
            <p:cNvSpPr/>
            <p:nvPr/>
          </p:nvSpPr>
          <p:spPr>
            <a:xfrm>
              <a:off x="6890492" y="3222593"/>
              <a:ext cx="581560" cy="623850"/>
            </a:xfrm>
            <a:prstGeom prst="rect">
              <a:avLst/>
            </a:prstGeom>
            <a:no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grpSp>
      <p:sp>
        <p:nvSpPr>
          <p:cNvPr id="6" name="TextBox 5">
            <a:extLst>
              <a:ext uri="{FF2B5EF4-FFF2-40B4-BE49-F238E27FC236}">
                <a16:creationId xmlns:a16="http://schemas.microsoft.com/office/drawing/2014/main" id="{6986DEB8-35CA-094D-B16E-0A53469F9CE2}"/>
              </a:ext>
            </a:extLst>
          </p:cNvPr>
          <p:cNvSpPr txBox="1"/>
          <p:nvPr/>
        </p:nvSpPr>
        <p:spPr>
          <a:xfrm>
            <a:off x="824470" y="1618124"/>
            <a:ext cx="2141933" cy="307777"/>
          </a:xfrm>
          <a:prstGeom prst="rect">
            <a:avLst/>
          </a:prstGeom>
          <a:noFill/>
        </p:spPr>
        <p:txBody>
          <a:bodyPr wrap="none" rtlCol="0">
            <a:spAutoFit/>
          </a:bodyPr>
          <a:lstStyle/>
          <a:p>
            <a:r>
              <a:rPr lang="en-US" b="1"/>
              <a:t>Calculating Efficiency </a:t>
            </a:r>
          </a:p>
        </p:txBody>
      </p:sp>
      <p:cxnSp>
        <p:nvCxnSpPr>
          <p:cNvPr id="8" name="Straight Arrow Connector 7">
            <a:extLst>
              <a:ext uri="{FF2B5EF4-FFF2-40B4-BE49-F238E27FC236}">
                <a16:creationId xmlns:a16="http://schemas.microsoft.com/office/drawing/2014/main" id="{F405D89E-B83B-8A46-8E5A-835D1A6DAD56}"/>
              </a:ext>
            </a:extLst>
          </p:cNvPr>
          <p:cNvCxnSpPr>
            <a:stCxn id="3" idx="3"/>
            <a:endCxn id="4" idx="1"/>
          </p:cNvCxnSpPr>
          <p:nvPr/>
        </p:nvCxnSpPr>
        <p:spPr>
          <a:xfrm flipV="1">
            <a:off x="6463270" y="2869620"/>
            <a:ext cx="206444" cy="49835"/>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251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AB9E5FC5-359E-6246-8688-A106DB36C80C}"/>
              </a:ext>
            </a:extLst>
          </p:cNvPr>
          <p:cNvSpPr/>
          <p:nvPr/>
        </p:nvSpPr>
        <p:spPr>
          <a:xfrm>
            <a:off x="433998" y="3987209"/>
            <a:ext cx="1406898" cy="86738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727800" y="64744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Efficiency</a:t>
            </a:r>
            <a:endParaRPr lang="en-US"/>
          </a:p>
        </p:txBody>
      </p:sp>
      <p:sp>
        <p:nvSpPr>
          <p:cNvPr id="23" name="TextBox 22">
            <a:extLst>
              <a:ext uri="{FF2B5EF4-FFF2-40B4-BE49-F238E27FC236}">
                <a16:creationId xmlns:a16="http://schemas.microsoft.com/office/drawing/2014/main" id="{9F6ECEB7-B24C-3F41-8702-D97C30747606}"/>
              </a:ext>
            </a:extLst>
          </p:cNvPr>
          <p:cNvSpPr txBox="1"/>
          <p:nvPr/>
        </p:nvSpPr>
        <p:spPr>
          <a:xfrm>
            <a:off x="438260" y="4538605"/>
            <a:ext cx="1255472" cy="230832"/>
          </a:xfrm>
          <a:prstGeom prst="rect">
            <a:avLst/>
          </a:prstGeom>
          <a:noFill/>
        </p:spPr>
        <p:txBody>
          <a:bodyPr wrap="none" rtlCol="0">
            <a:spAutoFit/>
          </a:bodyPr>
          <a:lstStyle/>
          <a:p>
            <a:r>
              <a:rPr lang="en-US" altLang="zh-CN" sz="900">
                <a:solidFill>
                  <a:schemeClr val="accent2">
                    <a:lumMod val="50000"/>
                  </a:schemeClr>
                </a:solidFill>
              </a:rPr>
              <a:t>Before</a:t>
            </a:r>
            <a:r>
              <a:rPr lang="zh-CN" altLang="en-US" sz="900">
                <a:solidFill>
                  <a:schemeClr val="accent2">
                    <a:lumMod val="50000"/>
                  </a:schemeClr>
                </a:solidFill>
              </a:rPr>
              <a:t> </a:t>
            </a:r>
            <a:r>
              <a:rPr lang="en-US" altLang="zh-CN" sz="900">
                <a:solidFill>
                  <a:schemeClr val="accent2">
                    <a:lumMod val="50000"/>
                  </a:schemeClr>
                </a:solidFill>
              </a:rPr>
              <a:t>FY2018:</a:t>
            </a:r>
            <a:r>
              <a:rPr lang="zh-CN" altLang="en-US" sz="900">
                <a:solidFill>
                  <a:schemeClr val="accent2">
                    <a:lumMod val="50000"/>
                  </a:schemeClr>
                </a:solidFill>
              </a:rPr>
              <a:t> </a:t>
            </a:r>
            <a:r>
              <a:rPr lang="en-US" altLang="zh-CN" sz="900">
                <a:solidFill>
                  <a:schemeClr val="accent2">
                    <a:lumMod val="50000"/>
                  </a:schemeClr>
                </a:solidFill>
              </a:rPr>
              <a:t>80%</a:t>
            </a:r>
            <a:endParaRPr lang="en-US" sz="900">
              <a:solidFill>
                <a:schemeClr val="accent2">
                  <a:lumMod val="50000"/>
                </a:schemeClr>
              </a:solidFill>
            </a:endParaRPr>
          </a:p>
        </p:txBody>
      </p:sp>
      <p:sp>
        <p:nvSpPr>
          <p:cNvPr id="24" name="TextBox 23">
            <a:extLst>
              <a:ext uri="{FF2B5EF4-FFF2-40B4-BE49-F238E27FC236}">
                <a16:creationId xmlns:a16="http://schemas.microsoft.com/office/drawing/2014/main" id="{46DDF19C-C66C-3649-B012-4C59ED618429}"/>
              </a:ext>
            </a:extLst>
          </p:cNvPr>
          <p:cNvSpPr txBox="1"/>
          <p:nvPr/>
        </p:nvSpPr>
        <p:spPr>
          <a:xfrm>
            <a:off x="433998" y="4299116"/>
            <a:ext cx="1255472" cy="230832"/>
          </a:xfrm>
          <a:prstGeom prst="rect">
            <a:avLst/>
          </a:prstGeom>
          <a:noFill/>
        </p:spPr>
        <p:txBody>
          <a:bodyPr wrap="none" rtlCol="0">
            <a:spAutoFit/>
          </a:bodyPr>
          <a:lstStyle/>
          <a:p>
            <a:r>
              <a:rPr lang="en-US" altLang="zh-CN" sz="900">
                <a:solidFill>
                  <a:schemeClr val="accent2">
                    <a:lumMod val="50000"/>
                  </a:schemeClr>
                </a:solidFill>
              </a:rPr>
              <a:t>Before</a:t>
            </a:r>
            <a:r>
              <a:rPr lang="zh-CN" altLang="en-US" sz="900">
                <a:solidFill>
                  <a:schemeClr val="accent2">
                    <a:lumMod val="50000"/>
                  </a:schemeClr>
                </a:solidFill>
              </a:rPr>
              <a:t> </a:t>
            </a:r>
            <a:r>
              <a:rPr lang="en-US" altLang="zh-CN" sz="900">
                <a:solidFill>
                  <a:schemeClr val="accent2">
                    <a:lumMod val="50000"/>
                  </a:schemeClr>
                </a:solidFill>
              </a:rPr>
              <a:t>FY2017:</a:t>
            </a:r>
            <a:r>
              <a:rPr lang="zh-CN" altLang="en-US" sz="900">
                <a:solidFill>
                  <a:schemeClr val="accent2">
                    <a:lumMod val="50000"/>
                  </a:schemeClr>
                </a:solidFill>
              </a:rPr>
              <a:t> </a:t>
            </a:r>
            <a:r>
              <a:rPr lang="en-US" altLang="zh-CN" sz="900">
                <a:solidFill>
                  <a:schemeClr val="accent2">
                    <a:lumMod val="50000"/>
                  </a:schemeClr>
                </a:solidFill>
              </a:rPr>
              <a:t>76%</a:t>
            </a:r>
            <a:endParaRPr lang="en-US" sz="900">
              <a:solidFill>
                <a:schemeClr val="accent2">
                  <a:lumMod val="50000"/>
                </a:schemeClr>
              </a:solidFill>
            </a:endParaRPr>
          </a:p>
        </p:txBody>
      </p:sp>
      <p:sp>
        <p:nvSpPr>
          <p:cNvPr id="47" name="TextBox 46">
            <a:extLst>
              <a:ext uri="{FF2B5EF4-FFF2-40B4-BE49-F238E27FC236}">
                <a16:creationId xmlns:a16="http://schemas.microsoft.com/office/drawing/2014/main" id="{EB89D21C-0962-A14B-AAE3-6667723AA766}"/>
              </a:ext>
            </a:extLst>
          </p:cNvPr>
          <p:cNvSpPr txBox="1"/>
          <p:nvPr/>
        </p:nvSpPr>
        <p:spPr>
          <a:xfrm>
            <a:off x="433998" y="4080444"/>
            <a:ext cx="1236236" cy="230832"/>
          </a:xfrm>
          <a:prstGeom prst="rect">
            <a:avLst/>
          </a:prstGeom>
          <a:noFill/>
        </p:spPr>
        <p:txBody>
          <a:bodyPr wrap="none" rtlCol="0">
            <a:spAutoFit/>
          </a:bodyPr>
          <a:lstStyle/>
          <a:p>
            <a:r>
              <a:rPr lang="en-US" altLang="zh-CN" sz="900" b="1">
                <a:solidFill>
                  <a:schemeClr val="accent2">
                    <a:lumMod val="50000"/>
                  </a:schemeClr>
                </a:solidFill>
              </a:rPr>
              <a:t>Check</a:t>
            </a:r>
            <a:r>
              <a:rPr lang="zh-CN" altLang="en-US" sz="900" b="1">
                <a:solidFill>
                  <a:schemeClr val="accent2">
                    <a:lumMod val="50000"/>
                  </a:schemeClr>
                </a:solidFill>
              </a:rPr>
              <a:t> </a:t>
            </a:r>
            <a:r>
              <a:rPr lang="en-US" altLang="zh-CN" sz="900" b="1">
                <a:solidFill>
                  <a:schemeClr val="accent2">
                    <a:lumMod val="50000"/>
                  </a:schemeClr>
                </a:solidFill>
              </a:rPr>
              <a:t>Period</a:t>
            </a:r>
            <a:r>
              <a:rPr lang="zh-CN" altLang="en-US" sz="900" b="1">
                <a:solidFill>
                  <a:schemeClr val="accent2">
                    <a:lumMod val="50000"/>
                  </a:schemeClr>
                </a:solidFill>
              </a:rPr>
              <a:t> </a:t>
            </a:r>
            <a:r>
              <a:rPr lang="en-US" altLang="zh-CN" sz="900" b="1">
                <a:solidFill>
                  <a:schemeClr val="accent2">
                    <a:lumMod val="50000"/>
                  </a:schemeClr>
                </a:solidFill>
              </a:rPr>
              <a:t>Bias:</a:t>
            </a:r>
            <a:endParaRPr lang="en-US" sz="900" b="1">
              <a:solidFill>
                <a:schemeClr val="accent2">
                  <a:lumMod val="50000"/>
                </a:schemeClr>
              </a:solidFill>
            </a:endParaRPr>
          </a:p>
        </p:txBody>
      </p:sp>
      <p:graphicFrame>
        <p:nvGraphicFramePr>
          <p:cNvPr id="17" name="Chart 16">
            <a:extLst>
              <a:ext uri="{FF2B5EF4-FFF2-40B4-BE49-F238E27FC236}">
                <a16:creationId xmlns:a16="http://schemas.microsoft.com/office/drawing/2014/main" id="{302C5842-AF7F-334B-A54E-59FC50F2DE85}"/>
              </a:ext>
            </a:extLst>
          </p:cNvPr>
          <p:cNvGraphicFramePr>
            <a:graphicFrameLocks/>
          </p:cNvGraphicFramePr>
          <p:nvPr>
            <p:extLst>
              <p:ext uri="{D42A27DB-BD31-4B8C-83A1-F6EECF244321}">
                <p14:modId xmlns:p14="http://schemas.microsoft.com/office/powerpoint/2010/main" val="3773627671"/>
              </p:ext>
            </p:extLst>
          </p:nvPr>
        </p:nvGraphicFramePr>
        <p:xfrm>
          <a:off x="1480926" y="1625599"/>
          <a:ext cx="6182148" cy="2956871"/>
        </p:xfrm>
        <a:graphic>
          <a:graphicData uri="http://schemas.openxmlformats.org/drawingml/2006/chart">
            <c:chart xmlns:c="http://schemas.openxmlformats.org/drawingml/2006/chart" xmlns:r="http://schemas.openxmlformats.org/officeDocument/2006/relationships" r:id="rId2"/>
          </a:graphicData>
        </a:graphic>
      </p:graphicFrame>
      <p:cxnSp>
        <p:nvCxnSpPr>
          <p:cNvPr id="27" name="Straight Arrow Connector 26">
            <a:extLst>
              <a:ext uri="{FF2B5EF4-FFF2-40B4-BE49-F238E27FC236}">
                <a16:creationId xmlns:a16="http://schemas.microsoft.com/office/drawing/2014/main" id="{B33F754A-C494-FE40-9F6D-4D685240870C}"/>
              </a:ext>
            </a:extLst>
          </p:cNvPr>
          <p:cNvCxnSpPr>
            <a:cxnSpLocks/>
          </p:cNvCxnSpPr>
          <p:nvPr/>
        </p:nvCxnSpPr>
        <p:spPr>
          <a:xfrm flipH="1">
            <a:off x="1747206" y="2763520"/>
            <a:ext cx="965694" cy="154775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5450025-6787-8345-9151-E7CE3F4666FF}"/>
              </a:ext>
            </a:extLst>
          </p:cNvPr>
          <p:cNvCxnSpPr>
            <a:cxnSpLocks/>
          </p:cNvCxnSpPr>
          <p:nvPr/>
        </p:nvCxnSpPr>
        <p:spPr>
          <a:xfrm flipH="1">
            <a:off x="1747208" y="3902049"/>
            <a:ext cx="548719" cy="68560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047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727800" y="64744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Efficiency</a:t>
            </a:r>
            <a:endParaRPr lang="en-US"/>
          </a:p>
        </p:txBody>
      </p:sp>
      <p:graphicFrame>
        <p:nvGraphicFramePr>
          <p:cNvPr id="25" name="Chart 24">
            <a:extLst>
              <a:ext uri="{FF2B5EF4-FFF2-40B4-BE49-F238E27FC236}">
                <a16:creationId xmlns:a16="http://schemas.microsoft.com/office/drawing/2014/main" id="{1EBC4810-689A-634E-844A-E85ED309F980}"/>
              </a:ext>
            </a:extLst>
          </p:cNvPr>
          <p:cNvGraphicFramePr>
            <a:graphicFrameLocks/>
          </p:cNvGraphicFramePr>
          <p:nvPr/>
        </p:nvGraphicFramePr>
        <p:xfrm>
          <a:off x="2076394" y="1530625"/>
          <a:ext cx="5824331" cy="343397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a:extLst>
              <a:ext uri="{FF2B5EF4-FFF2-40B4-BE49-F238E27FC236}">
                <a16:creationId xmlns:a16="http://schemas.microsoft.com/office/drawing/2014/main" id="{7E412868-0D0B-8645-A3CA-25D12FE86EB5}"/>
              </a:ext>
            </a:extLst>
          </p:cNvPr>
          <p:cNvCxnSpPr/>
          <p:nvPr/>
        </p:nvCxnSpPr>
        <p:spPr>
          <a:xfrm>
            <a:off x="2851646" y="3051313"/>
            <a:ext cx="5049079" cy="0"/>
          </a:xfrm>
          <a:prstGeom prst="line">
            <a:avLst/>
          </a:prstGeom>
          <a:ln w="19050">
            <a:solidFill>
              <a:schemeClr val="accent3">
                <a:alpha val="48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7B10562-5E60-4049-8162-C253A96F321B}"/>
              </a:ext>
            </a:extLst>
          </p:cNvPr>
          <p:cNvSpPr txBox="1"/>
          <p:nvPr/>
        </p:nvSpPr>
        <p:spPr>
          <a:xfrm>
            <a:off x="2795836" y="1904067"/>
            <a:ext cx="1165704" cy="276999"/>
          </a:xfrm>
          <a:prstGeom prst="rect">
            <a:avLst/>
          </a:prstGeom>
          <a:solidFill>
            <a:schemeClr val="tx1">
              <a:alpha val="19000"/>
            </a:schemeClr>
          </a:solidFill>
        </p:spPr>
        <p:txBody>
          <a:bodyPr wrap="none" rtlCol="0">
            <a:spAutoFit/>
          </a:bodyPr>
          <a:lstStyle/>
          <a:p>
            <a:r>
              <a:rPr lang="en-US" altLang="zh-CN" sz="1200"/>
              <a:t>Low Efficiency</a:t>
            </a:r>
            <a:endParaRPr lang="en-US" sz="1200"/>
          </a:p>
        </p:txBody>
      </p:sp>
      <p:sp>
        <p:nvSpPr>
          <p:cNvPr id="29" name="TextBox 28">
            <a:extLst>
              <a:ext uri="{FF2B5EF4-FFF2-40B4-BE49-F238E27FC236}">
                <a16:creationId xmlns:a16="http://schemas.microsoft.com/office/drawing/2014/main" id="{6F0B1A89-5ED2-E04D-B436-94BDBD716A7C}"/>
              </a:ext>
            </a:extLst>
          </p:cNvPr>
          <p:cNvSpPr txBox="1"/>
          <p:nvPr/>
        </p:nvSpPr>
        <p:spPr>
          <a:xfrm>
            <a:off x="4314361" y="1903376"/>
            <a:ext cx="731290" cy="276999"/>
          </a:xfrm>
          <a:prstGeom prst="rect">
            <a:avLst/>
          </a:prstGeom>
          <a:solidFill>
            <a:schemeClr val="tx1">
              <a:alpha val="19000"/>
            </a:schemeClr>
          </a:solidFill>
        </p:spPr>
        <p:txBody>
          <a:bodyPr wrap="none" rtlCol="0">
            <a:spAutoFit/>
          </a:bodyPr>
          <a:lstStyle/>
          <a:p>
            <a:r>
              <a:rPr lang="en-US" altLang="zh-CN" sz="1200"/>
              <a:t>Efficient</a:t>
            </a:r>
            <a:endParaRPr lang="en-US" sz="1200"/>
          </a:p>
        </p:txBody>
      </p:sp>
      <p:sp>
        <p:nvSpPr>
          <p:cNvPr id="30" name="TextBox 29">
            <a:extLst>
              <a:ext uri="{FF2B5EF4-FFF2-40B4-BE49-F238E27FC236}">
                <a16:creationId xmlns:a16="http://schemas.microsoft.com/office/drawing/2014/main" id="{EABEA676-8A36-9146-B0D8-CF20D24F5D9B}"/>
              </a:ext>
            </a:extLst>
          </p:cNvPr>
          <p:cNvSpPr txBox="1"/>
          <p:nvPr/>
        </p:nvSpPr>
        <p:spPr>
          <a:xfrm>
            <a:off x="5754217" y="1901274"/>
            <a:ext cx="1199367" cy="276999"/>
          </a:xfrm>
          <a:prstGeom prst="rect">
            <a:avLst/>
          </a:prstGeom>
          <a:solidFill>
            <a:schemeClr val="tx1">
              <a:alpha val="19000"/>
            </a:schemeClr>
          </a:solidFill>
        </p:spPr>
        <p:txBody>
          <a:bodyPr wrap="none" rtlCol="0">
            <a:spAutoFit/>
          </a:bodyPr>
          <a:lstStyle/>
          <a:p>
            <a:r>
              <a:rPr lang="en-US" altLang="zh-CN" sz="1200"/>
              <a:t>High</a:t>
            </a:r>
            <a:r>
              <a:rPr lang="zh-CN" altLang="en-US" sz="1200"/>
              <a:t> </a:t>
            </a:r>
            <a:r>
              <a:rPr lang="en-US" altLang="zh-CN" sz="1200"/>
              <a:t>Efficiency</a:t>
            </a:r>
            <a:endParaRPr lang="en-US" sz="1200"/>
          </a:p>
        </p:txBody>
      </p:sp>
      <p:cxnSp>
        <p:nvCxnSpPr>
          <p:cNvPr id="31" name="Straight Connector 30">
            <a:extLst>
              <a:ext uri="{FF2B5EF4-FFF2-40B4-BE49-F238E27FC236}">
                <a16:creationId xmlns:a16="http://schemas.microsoft.com/office/drawing/2014/main" id="{99165031-55AC-124B-8012-87652DFB2C2E}"/>
              </a:ext>
            </a:extLst>
          </p:cNvPr>
          <p:cNvCxnSpPr>
            <a:cxnSpLocks/>
          </p:cNvCxnSpPr>
          <p:nvPr/>
        </p:nvCxnSpPr>
        <p:spPr>
          <a:xfrm>
            <a:off x="4013257" y="1920931"/>
            <a:ext cx="0" cy="2495847"/>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BA608F-F4A5-4B41-AEFC-58C7A5CC556A}"/>
              </a:ext>
            </a:extLst>
          </p:cNvPr>
          <p:cNvCxnSpPr>
            <a:cxnSpLocks/>
          </p:cNvCxnSpPr>
          <p:nvPr/>
        </p:nvCxnSpPr>
        <p:spPr>
          <a:xfrm>
            <a:off x="5257059" y="1896468"/>
            <a:ext cx="0" cy="250556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6991880-CE3F-D046-9E34-4AD6671A24A1}"/>
              </a:ext>
            </a:extLst>
          </p:cNvPr>
          <p:cNvSpPr/>
          <p:nvPr/>
        </p:nvSpPr>
        <p:spPr>
          <a:xfrm>
            <a:off x="5813508" y="4204252"/>
            <a:ext cx="248478" cy="2324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AC61AC-7531-424E-ABB4-040B0B778432}"/>
              </a:ext>
            </a:extLst>
          </p:cNvPr>
          <p:cNvSpPr txBox="1"/>
          <p:nvPr/>
        </p:nvSpPr>
        <p:spPr>
          <a:xfrm>
            <a:off x="7924677" y="2901110"/>
            <a:ext cx="731290" cy="276999"/>
          </a:xfrm>
          <a:prstGeom prst="rect">
            <a:avLst/>
          </a:prstGeom>
          <a:noFill/>
        </p:spPr>
        <p:txBody>
          <a:bodyPr wrap="none" rtlCol="0">
            <a:spAutoFit/>
          </a:bodyPr>
          <a:lstStyle/>
          <a:p>
            <a:r>
              <a:rPr lang="en-US" altLang="zh-CN" sz="1200">
                <a:solidFill>
                  <a:schemeClr val="bg2"/>
                </a:solidFill>
              </a:rPr>
              <a:t>Efficient</a:t>
            </a:r>
            <a:endParaRPr lang="en-US" sz="1200">
              <a:solidFill>
                <a:schemeClr val="bg2"/>
              </a:solidFill>
            </a:endParaRPr>
          </a:p>
        </p:txBody>
      </p:sp>
      <p:sp>
        <p:nvSpPr>
          <p:cNvPr id="4" name="TextBox 3">
            <a:extLst>
              <a:ext uri="{FF2B5EF4-FFF2-40B4-BE49-F238E27FC236}">
                <a16:creationId xmlns:a16="http://schemas.microsoft.com/office/drawing/2014/main" id="{335E4D14-9D27-4D41-AED0-DFF99A8A039F}"/>
              </a:ext>
            </a:extLst>
          </p:cNvPr>
          <p:cNvSpPr txBox="1"/>
          <p:nvPr/>
        </p:nvSpPr>
        <p:spPr>
          <a:xfrm>
            <a:off x="377974" y="2270696"/>
            <a:ext cx="1983235" cy="738664"/>
          </a:xfrm>
          <a:prstGeom prst="rect">
            <a:avLst/>
          </a:prstGeom>
          <a:noFill/>
        </p:spPr>
        <p:txBody>
          <a:bodyPr wrap="none" rtlCol="0">
            <a:spAutoFit/>
          </a:bodyPr>
          <a:lstStyle/>
          <a:p>
            <a:r>
              <a:rPr lang="en-US" altLang="zh-CN" b="1">
                <a:solidFill>
                  <a:schemeClr val="tx1"/>
                </a:solidFill>
              </a:rPr>
              <a:t>How</a:t>
            </a:r>
            <a:r>
              <a:rPr lang="zh-CN" altLang="en-US" b="1">
                <a:solidFill>
                  <a:schemeClr val="tx1"/>
                </a:solidFill>
              </a:rPr>
              <a:t> </a:t>
            </a:r>
            <a:r>
              <a:rPr lang="en-US" altLang="zh-CN" b="1">
                <a:solidFill>
                  <a:schemeClr val="tx1"/>
                </a:solidFill>
              </a:rPr>
              <a:t>to</a:t>
            </a:r>
            <a:r>
              <a:rPr lang="zh-CN" altLang="en-US" b="1">
                <a:solidFill>
                  <a:schemeClr val="tx1"/>
                </a:solidFill>
              </a:rPr>
              <a:t> </a:t>
            </a:r>
            <a:r>
              <a:rPr lang="en-US" altLang="zh-CN" b="1">
                <a:solidFill>
                  <a:schemeClr val="tx1"/>
                </a:solidFill>
              </a:rPr>
              <a:t>improve?</a:t>
            </a:r>
          </a:p>
          <a:p>
            <a:pPr marL="285750" indent="-285750">
              <a:buFont typeface="Arial" panose="020B0604020202020204" pitchFamily="34" charset="0"/>
              <a:buChar char="•"/>
            </a:pPr>
            <a:r>
              <a:rPr lang="en-US" altLang="zh-CN">
                <a:solidFill>
                  <a:schemeClr val="tx1"/>
                </a:solidFill>
              </a:rPr>
              <a:t>Period</a:t>
            </a:r>
            <a:r>
              <a:rPr lang="zh-CN" altLang="en-US">
                <a:solidFill>
                  <a:schemeClr val="tx1"/>
                </a:solidFill>
              </a:rPr>
              <a:t> </a:t>
            </a:r>
            <a:r>
              <a:rPr lang="en-US" altLang="zh-CN">
                <a:solidFill>
                  <a:schemeClr val="tx1"/>
                </a:solidFill>
              </a:rPr>
              <a:t>2--&gt;3,</a:t>
            </a:r>
            <a:r>
              <a:rPr lang="zh-CN" altLang="en-US">
                <a:solidFill>
                  <a:schemeClr val="tx1"/>
                </a:solidFill>
              </a:rPr>
              <a:t> </a:t>
            </a:r>
            <a:r>
              <a:rPr lang="en-US" altLang="zh-CN">
                <a:solidFill>
                  <a:schemeClr val="tx1"/>
                </a:solidFill>
              </a:rPr>
              <a:t>3--&gt;4</a:t>
            </a:r>
          </a:p>
          <a:p>
            <a:pPr marL="285750" indent="-285750">
              <a:buFont typeface="Arial" panose="020B0604020202020204" pitchFamily="34" charset="0"/>
              <a:buChar char="•"/>
            </a:pPr>
            <a:r>
              <a:rPr lang="en-US" altLang="zh-CN">
                <a:solidFill>
                  <a:schemeClr val="tx1"/>
                </a:solidFill>
              </a:rPr>
              <a:t>High</a:t>
            </a:r>
            <a:r>
              <a:rPr lang="zh-CN" altLang="en-US">
                <a:solidFill>
                  <a:schemeClr val="tx1"/>
                </a:solidFill>
              </a:rPr>
              <a:t> </a:t>
            </a:r>
            <a:r>
              <a:rPr lang="en-US" altLang="zh-CN">
                <a:solidFill>
                  <a:schemeClr val="tx1"/>
                </a:solidFill>
              </a:rPr>
              <a:t>ROI</a:t>
            </a:r>
          </a:p>
        </p:txBody>
      </p:sp>
      <p:grpSp>
        <p:nvGrpSpPr>
          <p:cNvPr id="8" name="Group 7">
            <a:extLst>
              <a:ext uri="{FF2B5EF4-FFF2-40B4-BE49-F238E27FC236}">
                <a16:creationId xmlns:a16="http://schemas.microsoft.com/office/drawing/2014/main" id="{7A3F7D42-A795-4A44-B3FF-A8F5E353A75A}"/>
              </a:ext>
            </a:extLst>
          </p:cNvPr>
          <p:cNvGrpSpPr/>
          <p:nvPr/>
        </p:nvGrpSpPr>
        <p:grpSpPr>
          <a:xfrm>
            <a:off x="466402" y="3552683"/>
            <a:ext cx="1848411" cy="610066"/>
            <a:chOff x="447749" y="2367280"/>
            <a:chExt cx="1848411" cy="610066"/>
          </a:xfrm>
        </p:grpSpPr>
        <p:sp>
          <p:nvSpPr>
            <p:cNvPr id="3" name="Rectangle 2">
              <a:extLst>
                <a:ext uri="{FF2B5EF4-FFF2-40B4-BE49-F238E27FC236}">
                  <a16:creationId xmlns:a16="http://schemas.microsoft.com/office/drawing/2014/main" id="{0084F88A-4888-2B4D-BE3B-E9D9AABB204C}"/>
                </a:ext>
              </a:extLst>
            </p:cNvPr>
            <p:cNvSpPr/>
            <p:nvPr/>
          </p:nvSpPr>
          <p:spPr>
            <a:xfrm>
              <a:off x="447749" y="2469515"/>
              <a:ext cx="1701181" cy="507831"/>
            </a:xfrm>
            <a:prstGeom prst="rect">
              <a:avLst/>
            </a:prstGeom>
            <a:ln>
              <a:solidFill>
                <a:schemeClr val="accent2"/>
              </a:solidFill>
            </a:ln>
          </p:spPr>
          <p:txBody>
            <a:bodyPr wrap="square">
              <a:spAutoFit/>
            </a:bodyPr>
            <a:lstStyle/>
            <a:p>
              <a:r>
                <a:rPr lang="en-US" altLang="zh-CN" sz="900" b="1">
                  <a:solidFill>
                    <a:schemeClr val="bg2"/>
                  </a:solidFill>
                </a:rPr>
                <a:t>Y</a:t>
              </a:r>
              <a:r>
                <a:rPr lang="zh-CN" altLang="en-US" sz="900" b="1">
                  <a:solidFill>
                    <a:schemeClr val="bg2"/>
                  </a:solidFill>
                </a:rPr>
                <a:t> </a:t>
              </a:r>
              <a:r>
                <a:rPr lang="en-US" altLang="zh-CN" sz="900" b="1">
                  <a:solidFill>
                    <a:schemeClr val="bg2"/>
                  </a:solidFill>
                </a:rPr>
                <a:t>Axis</a:t>
              </a:r>
              <a:r>
                <a:rPr lang="zh-CN" altLang="en-US" sz="900" b="1">
                  <a:solidFill>
                    <a:schemeClr val="bg2"/>
                  </a:solidFill>
                </a:rPr>
                <a:t> </a:t>
              </a:r>
              <a:r>
                <a:rPr lang="en-US" altLang="zh-CN" sz="900" b="1">
                  <a:solidFill>
                    <a:schemeClr val="bg2"/>
                  </a:solidFill>
                </a:rPr>
                <a:t>Calculation:</a:t>
              </a:r>
              <a:r>
                <a:rPr lang="zh-CN" altLang="en-US" sz="900" b="1">
                  <a:solidFill>
                    <a:schemeClr val="bg2"/>
                  </a:solidFill>
                </a:rPr>
                <a:t>  </a:t>
              </a:r>
              <a:endParaRPr lang="en-US" altLang="zh-CN" sz="900" b="1">
                <a:solidFill>
                  <a:schemeClr val="bg2"/>
                </a:solidFill>
              </a:endParaRPr>
            </a:p>
            <a:p>
              <a:r>
                <a:rPr lang="en-US" altLang="zh-CN" sz="900">
                  <a:solidFill>
                    <a:schemeClr val="bg2"/>
                  </a:solidFill>
                </a:rPr>
                <a:t>("Sum</a:t>
              </a:r>
              <a:r>
                <a:rPr lang="zh-CN" altLang="en-US" sz="900">
                  <a:solidFill>
                    <a:schemeClr val="bg2"/>
                  </a:solidFill>
                </a:rPr>
                <a:t> </a:t>
              </a:r>
              <a:r>
                <a:rPr lang="en-US" altLang="zh-CN" sz="900">
                  <a:solidFill>
                    <a:schemeClr val="bg2"/>
                  </a:solidFill>
                </a:rPr>
                <a:t>Amount</a:t>
              </a:r>
              <a:r>
                <a:rPr lang="zh-CN" altLang="en-US" sz="900">
                  <a:solidFill>
                    <a:schemeClr val="bg2"/>
                  </a:solidFill>
                </a:rPr>
                <a:t> </a:t>
              </a:r>
              <a:r>
                <a:rPr lang="en-US" altLang="zh-CN" sz="900">
                  <a:solidFill>
                    <a:schemeClr val="bg2"/>
                  </a:solidFill>
                </a:rPr>
                <a:t>per</a:t>
              </a:r>
              <a:r>
                <a:rPr lang="zh-CN" altLang="en-US" sz="900">
                  <a:solidFill>
                    <a:schemeClr val="bg2"/>
                  </a:solidFill>
                </a:rPr>
                <a:t> </a:t>
              </a:r>
              <a:r>
                <a:rPr lang="en-US" altLang="zh-CN" sz="900">
                  <a:solidFill>
                    <a:schemeClr val="bg2"/>
                  </a:solidFill>
                </a:rPr>
                <a:t>Award"</a:t>
              </a:r>
              <a:r>
                <a:rPr lang="zh-CN" altLang="en-US" sz="900">
                  <a:solidFill>
                    <a:schemeClr val="bg2"/>
                  </a:solidFill>
                </a:rPr>
                <a:t> </a:t>
              </a:r>
              <a:r>
                <a:rPr lang="en-US" altLang="zh-CN" sz="900">
                  <a:solidFill>
                    <a:schemeClr val="bg2"/>
                  </a:solidFill>
                </a:rPr>
                <a:t>%)</a:t>
              </a:r>
              <a:r>
                <a:rPr lang="zh-CN" altLang="en-US" sz="900">
                  <a:solidFill>
                    <a:schemeClr val="bg2"/>
                  </a:solidFill>
                </a:rPr>
                <a:t> </a:t>
              </a:r>
              <a:r>
                <a:rPr lang="en-US" altLang="zh-CN" sz="900">
                  <a:solidFill>
                    <a:schemeClr val="bg2"/>
                  </a:solidFill>
                </a:rPr>
                <a:t>/</a:t>
              </a:r>
              <a:r>
                <a:rPr lang="zh-CN" altLang="en-US" sz="900">
                  <a:solidFill>
                    <a:schemeClr val="bg2"/>
                  </a:solidFill>
                </a:rPr>
                <a:t> </a:t>
              </a:r>
              <a:r>
                <a:rPr lang="en-US" altLang="zh-CN" sz="900">
                  <a:solidFill>
                    <a:schemeClr val="bg2"/>
                  </a:solidFill>
                </a:rPr>
                <a:t>("Count</a:t>
              </a:r>
              <a:r>
                <a:rPr lang="zh-CN" altLang="en-US" sz="900">
                  <a:solidFill>
                    <a:schemeClr val="bg2"/>
                  </a:solidFill>
                </a:rPr>
                <a:t> </a:t>
              </a:r>
              <a:r>
                <a:rPr lang="en-US" altLang="zh-CN" sz="900">
                  <a:solidFill>
                    <a:schemeClr val="bg2"/>
                  </a:solidFill>
                </a:rPr>
                <a:t>of</a:t>
              </a:r>
              <a:r>
                <a:rPr lang="zh-CN" altLang="en-US" sz="900">
                  <a:solidFill>
                    <a:schemeClr val="bg2"/>
                  </a:solidFill>
                </a:rPr>
                <a:t> </a:t>
              </a:r>
              <a:r>
                <a:rPr lang="en-US" altLang="zh-CN" sz="900">
                  <a:solidFill>
                    <a:schemeClr val="bg2"/>
                  </a:solidFill>
                </a:rPr>
                <a:t>Investigator"</a:t>
              </a:r>
              <a:r>
                <a:rPr lang="zh-CN" altLang="en-US" sz="900">
                  <a:solidFill>
                    <a:schemeClr val="bg2"/>
                  </a:solidFill>
                </a:rPr>
                <a:t> </a:t>
              </a:r>
              <a:r>
                <a:rPr lang="en-US" altLang="zh-CN" sz="900">
                  <a:solidFill>
                    <a:schemeClr val="bg2"/>
                  </a:solidFill>
                </a:rPr>
                <a:t>%)</a:t>
              </a:r>
              <a:endParaRPr lang="en-US" sz="900">
                <a:solidFill>
                  <a:schemeClr val="bg2"/>
                </a:solidFill>
              </a:endParaRPr>
            </a:p>
          </p:txBody>
        </p:sp>
        <p:cxnSp>
          <p:nvCxnSpPr>
            <p:cNvPr id="7" name="Straight Arrow Connector 6">
              <a:extLst>
                <a:ext uri="{FF2B5EF4-FFF2-40B4-BE49-F238E27FC236}">
                  <a16:creationId xmlns:a16="http://schemas.microsoft.com/office/drawing/2014/main" id="{4F6A458A-4020-4141-A9B8-4DF2D26BBC1C}"/>
                </a:ext>
              </a:extLst>
            </p:cNvPr>
            <p:cNvCxnSpPr/>
            <p:nvPr/>
          </p:nvCxnSpPr>
          <p:spPr>
            <a:xfrm flipH="1">
              <a:off x="1920240" y="2367280"/>
              <a:ext cx="375920" cy="20447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4129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D6415B-F0AE-7044-9EF3-F574D9F87E64}"/>
              </a:ext>
            </a:extLst>
          </p:cNvPr>
          <p:cNvSpPr/>
          <p:nvPr/>
        </p:nvSpPr>
        <p:spPr>
          <a:xfrm>
            <a:off x="1917265" y="3450264"/>
            <a:ext cx="5418255" cy="119888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727800" y="64744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Sustainability</a:t>
            </a:r>
            <a:endParaRPr lang="en-US"/>
          </a:p>
        </p:txBody>
      </p:sp>
      <p:sp>
        <p:nvSpPr>
          <p:cNvPr id="8" name="TextBox 7">
            <a:extLst>
              <a:ext uri="{FF2B5EF4-FFF2-40B4-BE49-F238E27FC236}">
                <a16:creationId xmlns:a16="http://schemas.microsoft.com/office/drawing/2014/main" id="{A5F6F980-A569-9044-89E7-89FB88B5A614}"/>
              </a:ext>
            </a:extLst>
          </p:cNvPr>
          <p:cNvSpPr txBox="1"/>
          <p:nvPr/>
        </p:nvSpPr>
        <p:spPr>
          <a:xfrm>
            <a:off x="2033484" y="3680372"/>
            <a:ext cx="5022529" cy="738664"/>
          </a:xfrm>
          <a:prstGeom prst="rect">
            <a:avLst/>
          </a:prstGeom>
          <a:noFill/>
        </p:spPr>
        <p:txBody>
          <a:bodyPr wrap="none" rtlCol="0">
            <a:spAutoFit/>
          </a:bodyPr>
          <a:lstStyle/>
          <a:p>
            <a:pPr marL="285750" indent="-285750">
              <a:buFont typeface="Arial" panose="020B0604020202020204" pitchFamily="34" charset="0"/>
              <a:buChar char="•"/>
            </a:pPr>
            <a:r>
              <a:rPr lang="en-US" altLang="zh-CN"/>
              <a:t>Selected</a:t>
            </a:r>
            <a:r>
              <a:rPr lang="zh-CN" altLang="en-US"/>
              <a:t> </a:t>
            </a:r>
            <a:r>
              <a:rPr lang="en-US" altLang="zh-CN"/>
              <a:t>“</a:t>
            </a:r>
            <a:r>
              <a:rPr lang="en-US" altLang="zh-CN" b="1"/>
              <a:t>New</a:t>
            </a:r>
            <a:r>
              <a:rPr lang="en-US" altLang="zh-CN"/>
              <a:t>”</a:t>
            </a:r>
            <a:r>
              <a:rPr lang="zh-CN" altLang="en-US"/>
              <a:t> </a:t>
            </a:r>
            <a:r>
              <a:rPr lang="en-US" altLang="zh-CN"/>
              <a:t>award</a:t>
            </a:r>
            <a:r>
              <a:rPr lang="zh-CN" altLang="en-US"/>
              <a:t> </a:t>
            </a:r>
            <a:r>
              <a:rPr lang="en-US" altLang="zh-CN"/>
              <a:t>type</a:t>
            </a:r>
          </a:p>
          <a:p>
            <a:pPr marL="285750" indent="-285750">
              <a:buFont typeface="Arial" panose="020B0604020202020204" pitchFamily="34" charset="0"/>
              <a:buChar char="•"/>
            </a:pPr>
            <a:r>
              <a:rPr lang="en-US" altLang="zh-CN" b="1"/>
              <a:t>36%</a:t>
            </a:r>
            <a:r>
              <a:rPr lang="zh-CN" altLang="en-US" b="1"/>
              <a:t> </a:t>
            </a:r>
            <a:r>
              <a:rPr lang="en-US" altLang="zh-CN"/>
              <a:t>investigators</a:t>
            </a:r>
            <a:r>
              <a:rPr lang="zh-CN" altLang="en-US"/>
              <a:t> </a:t>
            </a:r>
            <a:r>
              <a:rPr lang="en-US" altLang="zh-CN"/>
              <a:t>has</a:t>
            </a:r>
            <a:r>
              <a:rPr lang="zh-CN" altLang="en-US"/>
              <a:t> </a:t>
            </a:r>
            <a:r>
              <a:rPr lang="en-US" altLang="zh-CN"/>
              <a:t>only</a:t>
            </a:r>
            <a:r>
              <a:rPr lang="zh-CN" altLang="en-US"/>
              <a:t> </a:t>
            </a:r>
            <a:r>
              <a:rPr lang="en-US" altLang="zh-CN" b="1"/>
              <a:t>one</a:t>
            </a:r>
            <a:r>
              <a:rPr lang="zh-CN" altLang="en-US"/>
              <a:t> </a:t>
            </a:r>
            <a:r>
              <a:rPr lang="en-US" altLang="zh-CN"/>
              <a:t>“Year</a:t>
            </a:r>
            <a:r>
              <a:rPr lang="zh-CN" altLang="en-US"/>
              <a:t> </a:t>
            </a:r>
            <a:r>
              <a:rPr lang="en-US" altLang="zh-CN"/>
              <a:t>of</a:t>
            </a:r>
            <a:r>
              <a:rPr lang="zh-CN" altLang="en-US"/>
              <a:t> </a:t>
            </a:r>
            <a:r>
              <a:rPr lang="en-US" altLang="zh-CN"/>
              <a:t>New</a:t>
            </a:r>
            <a:r>
              <a:rPr lang="zh-CN" altLang="en-US"/>
              <a:t> </a:t>
            </a:r>
            <a:r>
              <a:rPr lang="en-US" altLang="zh-CN"/>
              <a:t>Funds”</a:t>
            </a:r>
            <a:endParaRPr lang="en-US" altLang="zh-CN" b="1"/>
          </a:p>
          <a:p>
            <a:pPr marL="285750" indent="-285750">
              <a:buFont typeface="Arial" panose="020B0604020202020204" pitchFamily="34" charset="0"/>
              <a:buChar char="•"/>
            </a:pPr>
            <a:r>
              <a:rPr lang="en-US" altLang="zh-CN"/>
              <a:t>Investigator</a:t>
            </a:r>
            <a:r>
              <a:rPr lang="zh-CN" altLang="en-US"/>
              <a:t> </a:t>
            </a:r>
            <a:r>
              <a:rPr lang="en-US" altLang="zh-CN"/>
              <a:t>20</a:t>
            </a:r>
            <a:r>
              <a:rPr lang="zh-CN" altLang="en-US"/>
              <a:t> </a:t>
            </a:r>
            <a:r>
              <a:rPr lang="en-US" altLang="zh-CN"/>
              <a:t>has</a:t>
            </a:r>
            <a:r>
              <a:rPr lang="zh-CN" altLang="en-US"/>
              <a:t> </a:t>
            </a:r>
            <a:r>
              <a:rPr lang="en-US" altLang="zh-CN"/>
              <a:t>the</a:t>
            </a:r>
            <a:r>
              <a:rPr lang="zh-CN" altLang="en-US"/>
              <a:t> </a:t>
            </a:r>
            <a:r>
              <a:rPr lang="en-US" altLang="zh-CN" b="1"/>
              <a:t>highest</a:t>
            </a:r>
            <a:r>
              <a:rPr lang="zh-CN" altLang="en-US" b="1"/>
              <a:t> </a:t>
            </a:r>
            <a:r>
              <a:rPr lang="en-US" altLang="zh-CN" b="1"/>
              <a:t>“</a:t>
            </a:r>
            <a:r>
              <a:rPr lang="en-US" altLang="zh-CN"/>
              <a:t>sum</a:t>
            </a:r>
            <a:r>
              <a:rPr lang="zh-CN" altLang="en-US"/>
              <a:t> </a:t>
            </a:r>
            <a:r>
              <a:rPr lang="en-US" altLang="zh-CN"/>
              <a:t>of</a:t>
            </a:r>
            <a:r>
              <a:rPr lang="zh-CN" altLang="en-US"/>
              <a:t> </a:t>
            </a:r>
            <a:r>
              <a:rPr lang="en-US" altLang="zh-CN"/>
              <a:t>New</a:t>
            </a:r>
            <a:r>
              <a:rPr lang="zh-CN" altLang="en-US"/>
              <a:t> </a:t>
            </a:r>
            <a:r>
              <a:rPr lang="en-US" altLang="zh-CN"/>
              <a:t>Awards”:</a:t>
            </a:r>
            <a:r>
              <a:rPr lang="zh-CN" altLang="en-US"/>
              <a:t> </a:t>
            </a:r>
            <a:r>
              <a:rPr lang="en-US" altLang="zh-CN" b="1"/>
              <a:t>64</a:t>
            </a:r>
            <a:endParaRPr lang="en-US" b="1"/>
          </a:p>
        </p:txBody>
      </p:sp>
      <p:pic>
        <p:nvPicPr>
          <p:cNvPr id="11" name="Picture 10">
            <a:extLst>
              <a:ext uri="{FF2B5EF4-FFF2-40B4-BE49-F238E27FC236}">
                <a16:creationId xmlns:a16="http://schemas.microsoft.com/office/drawing/2014/main" id="{9154697C-D0E0-3D4E-9772-7AE7D2BE2ADD}"/>
              </a:ext>
            </a:extLst>
          </p:cNvPr>
          <p:cNvPicPr>
            <a:picLocks noChangeAspect="1"/>
          </p:cNvPicPr>
          <p:nvPr/>
        </p:nvPicPr>
        <p:blipFill>
          <a:blip r:embed="rId2"/>
          <a:stretch>
            <a:fillRect/>
          </a:stretch>
        </p:blipFill>
        <p:spPr>
          <a:xfrm>
            <a:off x="487908" y="2069216"/>
            <a:ext cx="8391704" cy="1005067"/>
          </a:xfrm>
          <a:prstGeom prst="rect">
            <a:avLst/>
          </a:prstGeom>
        </p:spPr>
      </p:pic>
      <p:sp>
        <p:nvSpPr>
          <p:cNvPr id="5" name="TextBox 4">
            <a:extLst>
              <a:ext uri="{FF2B5EF4-FFF2-40B4-BE49-F238E27FC236}">
                <a16:creationId xmlns:a16="http://schemas.microsoft.com/office/drawing/2014/main" id="{0DFB49D6-40BB-7144-BFC1-FB00050ECC28}"/>
              </a:ext>
            </a:extLst>
          </p:cNvPr>
          <p:cNvSpPr txBox="1"/>
          <p:nvPr/>
        </p:nvSpPr>
        <p:spPr>
          <a:xfrm>
            <a:off x="3366381" y="1646385"/>
            <a:ext cx="2967479" cy="307777"/>
          </a:xfrm>
          <a:prstGeom prst="rect">
            <a:avLst/>
          </a:prstGeom>
          <a:noFill/>
        </p:spPr>
        <p:txBody>
          <a:bodyPr wrap="none" rtlCol="0">
            <a:spAutoFit/>
          </a:bodyPr>
          <a:lstStyle/>
          <a:p>
            <a:r>
              <a:rPr lang="en-US" altLang="zh-CN" b="1"/>
              <a:t>Fiscal Years</a:t>
            </a:r>
            <a:r>
              <a:rPr lang="zh-CN" altLang="en-US" b="1"/>
              <a:t> </a:t>
            </a:r>
            <a:r>
              <a:rPr lang="en-US" altLang="zh-CN" b="1"/>
              <a:t>of</a:t>
            </a:r>
            <a:r>
              <a:rPr lang="zh-CN" altLang="en-US" b="1"/>
              <a:t> </a:t>
            </a:r>
            <a:r>
              <a:rPr lang="en-US" altLang="zh-CN" b="1"/>
              <a:t>New</a:t>
            </a:r>
            <a:r>
              <a:rPr lang="zh-CN" altLang="en-US" b="1"/>
              <a:t> </a:t>
            </a:r>
            <a:r>
              <a:rPr lang="en-US" altLang="zh-CN" b="1"/>
              <a:t>Funds Table</a:t>
            </a:r>
            <a:endParaRPr lang="en-US" b="1"/>
          </a:p>
        </p:txBody>
      </p:sp>
    </p:spTree>
    <p:extLst>
      <p:ext uri="{BB962C8B-B14F-4D97-AF65-F5344CB8AC3E}">
        <p14:creationId xmlns:p14="http://schemas.microsoft.com/office/powerpoint/2010/main" val="2712919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727800" y="64744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Sustainability</a:t>
            </a:r>
            <a:endParaRPr lang="en-US"/>
          </a:p>
        </p:txBody>
      </p:sp>
      <p:grpSp>
        <p:nvGrpSpPr>
          <p:cNvPr id="9" name="Group 8">
            <a:extLst>
              <a:ext uri="{FF2B5EF4-FFF2-40B4-BE49-F238E27FC236}">
                <a16:creationId xmlns:a16="http://schemas.microsoft.com/office/drawing/2014/main" id="{0A3749D7-4DB2-F342-B6C0-7377A2E8BFC2}"/>
              </a:ext>
            </a:extLst>
          </p:cNvPr>
          <p:cNvGrpSpPr/>
          <p:nvPr/>
        </p:nvGrpSpPr>
        <p:grpSpPr>
          <a:xfrm>
            <a:off x="182880" y="1669480"/>
            <a:ext cx="4864514" cy="2775778"/>
            <a:chOff x="457200" y="1798983"/>
            <a:chExt cx="4864514" cy="2775778"/>
          </a:xfrm>
        </p:grpSpPr>
        <p:graphicFrame>
          <p:nvGraphicFramePr>
            <p:cNvPr id="5" name="Chart 4">
              <a:extLst>
                <a:ext uri="{FF2B5EF4-FFF2-40B4-BE49-F238E27FC236}">
                  <a16:creationId xmlns:a16="http://schemas.microsoft.com/office/drawing/2014/main" id="{836F052B-FF98-1844-813F-0013B1EA0589}"/>
                </a:ext>
              </a:extLst>
            </p:cNvPr>
            <p:cNvGraphicFramePr>
              <a:graphicFrameLocks/>
            </p:cNvGraphicFramePr>
            <p:nvPr/>
          </p:nvGraphicFramePr>
          <p:xfrm>
            <a:off x="457200" y="1798983"/>
            <a:ext cx="4864514" cy="2775778"/>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a:extLst>
                <a:ext uri="{FF2B5EF4-FFF2-40B4-BE49-F238E27FC236}">
                  <a16:creationId xmlns:a16="http://schemas.microsoft.com/office/drawing/2014/main" id="{4DA7CC2A-EFB8-EA44-9288-42B40F475B99}"/>
                </a:ext>
              </a:extLst>
            </p:cNvPr>
            <p:cNvCxnSpPr>
              <a:cxnSpLocks/>
            </p:cNvCxnSpPr>
            <p:nvPr/>
          </p:nvCxnSpPr>
          <p:spPr>
            <a:xfrm>
              <a:off x="1839238" y="2161503"/>
              <a:ext cx="0" cy="208280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9E4374-5DBA-C844-91F3-CC45B86D8BD7}"/>
                </a:ext>
              </a:extLst>
            </p:cNvPr>
            <p:cNvCxnSpPr>
              <a:cxnSpLocks/>
            </p:cNvCxnSpPr>
            <p:nvPr/>
          </p:nvCxnSpPr>
          <p:spPr>
            <a:xfrm>
              <a:off x="2955513" y="2161503"/>
              <a:ext cx="0" cy="208280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1F6D03-4A81-1B45-87B7-B868127A0C32}"/>
                </a:ext>
              </a:extLst>
            </p:cNvPr>
            <p:cNvSpPr txBox="1"/>
            <p:nvPr/>
          </p:nvSpPr>
          <p:spPr>
            <a:xfrm>
              <a:off x="3510955" y="2402471"/>
              <a:ext cx="1348446" cy="261610"/>
            </a:xfrm>
            <a:prstGeom prst="rect">
              <a:avLst/>
            </a:prstGeom>
            <a:solidFill>
              <a:schemeClr val="tx1">
                <a:alpha val="19000"/>
              </a:schemeClr>
            </a:solidFill>
          </p:spPr>
          <p:txBody>
            <a:bodyPr wrap="none" rtlCol="0">
              <a:spAutoFit/>
            </a:bodyPr>
            <a:lstStyle/>
            <a:p>
              <a:r>
                <a:rPr lang="en-US" altLang="zh-CN" sz="1100"/>
                <a:t>High</a:t>
              </a:r>
              <a:r>
                <a:rPr lang="zh-CN" altLang="en-US" sz="1100"/>
                <a:t> </a:t>
              </a:r>
              <a:r>
                <a:rPr lang="en-US" altLang="zh-CN" sz="1100"/>
                <a:t>Sustainability</a:t>
              </a:r>
              <a:endParaRPr lang="en-US" sz="1100"/>
            </a:p>
          </p:txBody>
        </p:sp>
        <p:sp>
          <p:nvSpPr>
            <p:cNvPr id="15" name="TextBox 14">
              <a:extLst>
                <a:ext uri="{FF2B5EF4-FFF2-40B4-BE49-F238E27FC236}">
                  <a16:creationId xmlns:a16="http://schemas.microsoft.com/office/drawing/2014/main" id="{90E147FC-5FCB-0448-BA42-D9F56165B4BD}"/>
                </a:ext>
              </a:extLst>
            </p:cNvPr>
            <p:cNvSpPr txBox="1"/>
            <p:nvPr/>
          </p:nvSpPr>
          <p:spPr>
            <a:xfrm>
              <a:off x="1276300" y="2659150"/>
              <a:ext cx="466794" cy="261610"/>
            </a:xfrm>
            <a:prstGeom prst="rect">
              <a:avLst/>
            </a:prstGeom>
            <a:solidFill>
              <a:schemeClr val="tx1">
                <a:alpha val="19000"/>
              </a:schemeClr>
            </a:solidFill>
          </p:spPr>
          <p:txBody>
            <a:bodyPr wrap="none" rtlCol="0">
              <a:spAutoFit/>
            </a:bodyPr>
            <a:lstStyle/>
            <a:p>
              <a:r>
                <a:rPr lang="en-US" altLang="zh-CN" sz="1100"/>
                <a:t>60%</a:t>
              </a:r>
              <a:endParaRPr lang="en-US" sz="1100"/>
            </a:p>
          </p:txBody>
        </p:sp>
        <p:sp>
          <p:nvSpPr>
            <p:cNvPr id="16" name="TextBox 15">
              <a:extLst>
                <a:ext uri="{FF2B5EF4-FFF2-40B4-BE49-F238E27FC236}">
                  <a16:creationId xmlns:a16="http://schemas.microsoft.com/office/drawing/2014/main" id="{559FCCCC-0514-6B43-8E11-80CAB70AC7F8}"/>
                </a:ext>
              </a:extLst>
            </p:cNvPr>
            <p:cNvSpPr txBox="1"/>
            <p:nvPr/>
          </p:nvSpPr>
          <p:spPr>
            <a:xfrm>
              <a:off x="3949048" y="2659149"/>
              <a:ext cx="466794" cy="261610"/>
            </a:xfrm>
            <a:prstGeom prst="rect">
              <a:avLst/>
            </a:prstGeom>
            <a:solidFill>
              <a:schemeClr val="tx1">
                <a:alpha val="19000"/>
              </a:schemeClr>
            </a:solidFill>
          </p:spPr>
          <p:txBody>
            <a:bodyPr wrap="none" rtlCol="0">
              <a:spAutoFit/>
            </a:bodyPr>
            <a:lstStyle/>
            <a:p>
              <a:r>
                <a:rPr lang="en-US" altLang="zh-CN" sz="1100"/>
                <a:t>13%</a:t>
              </a:r>
              <a:endParaRPr lang="en-US" sz="1100"/>
            </a:p>
          </p:txBody>
        </p:sp>
        <p:sp>
          <p:nvSpPr>
            <p:cNvPr id="14" name="TextBox 13">
              <a:extLst>
                <a:ext uri="{FF2B5EF4-FFF2-40B4-BE49-F238E27FC236}">
                  <a16:creationId xmlns:a16="http://schemas.microsoft.com/office/drawing/2014/main" id="{54191DFF-49E4-A54B-89EA-9A78DA0CA619}"/>
                </a:ext>
              </a:extLst>
            </p:cNvPr>
            <p:cNvSpPr txBox="1"/>
            <p:nvPr/>
          </p:nvSpPr>
          <p:spPr>
            <a:xfrm>
              <a:off x="916390" y="2402472"/>
              <a:ext cx="1316386" cy="261610"/>
            </a:xfrm>
            <a:prstGeom prst="rect">
              <a:avLst/>
            </a:prstGeom>
            <a:solidFill>
              <a:schemeClr val="tx1">
                <a:alpha val="19000"/>
              </a:schemeClr>
            </a:solidFill>
          </p:spPr>
          <p:txBody>
            <a:bodyPr wrap="none" rtlCol="0">
              <a:spAutoFit/>
            </a:bodyPr>
            <a:lstStyle/>
            <a:p>
              <a:r>
                <a:rPr lang="en-US" altLang="zh-CN" sz="1100"/>
                <a:t>Low</a:t>
              </a:r>
              <a:r>
                <a:rPr lang="zh-CN" altLang="en-US" sz="1100"/>
                <a:t> </a:t>
              </a:r>
              <a:r>
                <a:rPr lang="en-US" altLang="zh-CN" sz="1100"/>
                <a:t>Sustainability</a:t>
              </a:r>
              <a:endParaRPr lang="en-US" sz="1100"/>
            </a:p>
          </p:txBody>
        </p:sp>
      </p:grpSp>
      <p:cxnSp>
        <p:nvCxnSpPr>
          <p:cNvPr id="18" name="Straight Connector 17">
            <a:extLst>
              <a:ext uri="{FF2B5EF4-FFF2-40B4-BE49-F238E27FC236}">
                <a16:creationId xmlns:a16="http://schemas.microsoft.com/office/drawing/2014/main" id="{FB6363EB-E5BC-EB4C-9919-A7DC2BE8F9FB}"/>
              </a:ext>
            </a:extLst>
          </p:cNvPr>
          <p:cNvCxnSpPr>
            <a:cxnSpLocks/>
          </p:cNvCxnSpPr>
          <p:nvPr/>
        </p:nvCxnSpPr>
        <p:spPr>
          <a:xfrm>
            <a:off x="5208887" y="1442720"/>
            <a:ext cx="0" cy="3376474"/>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0CDE080-0583-F54D-82D9-F39CFA994BB9}"/>
              </a:ext>
            </a:extLst>
          </p:cNvPr>
          <p:cNvCxnSpPr>
            <a:cxnSpLocks/>
          </p:cNvCxnSpPr>
          <p:nvPr/>
        </p:nvCxnSpPr>
        <p:spPr>
          <a:xfrm>
            <a:off x="5405119" y="3058078"/>
            <a:ext cx="33016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4A7B47-9949-364A-A2EC-42AB202A6CFA}"/>
              </a:ext>
            </a:extLst>
          </p:cNvPr>
          <p:cNvCxnSpPr>
            <a:cxnSpLocks/>
          </p:cNvCxnSpPr>
          <p:nvPr/>
        </p:nvCxnSpPr>
        <p:spPr>
          <a:xfrm flipV="1">
            <a:off x="1054359" y="2411469"/>
            <a:ext cx="4465084" cy="48855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0E70B05-428A-704F-B0EE-117599FAFBC0}"/>
              </a:ext>
            </a:extLst>
          </p:cNvPr>
          <p:cNvGrpSpPr/>
          <p:nvPr/>
        </p:nvGrpSpPr>
        <p:grpSpPr>
          <a:xfrm>
            <a:off x="4912355" y="1194155"/>
            <a:ext cx="4572000" cy="1863214"/>
            <a:chOff x="4912355" y="1073205"/>
            <a:chExt cx="4572000" cy="1863214"/>
          </a:xfrm>
        </p:grpSpPr>
        <p:sp>
          <p:nvSpPr>
            <p:cNvPr id="30" name="Rectangle 29">
              <a:extLst>
                <a:ext uri="{FF2B5EF4-FFF2-40B4-BE49-F238E27FC236}">
                  <a16:creationId xmlns:a16="http://schemas.microsoft.com/office/drawing/2014/main" id="{4BBA74BB-3AB4-F94E-A73F-5F05AFCF0A66}"/>
                </a:ext>
              </a:extLst>
            </p:cNvPr>
            <p:cNvSpPr/>
            <p:nvPr/>
          </p:nvSpPr>
          <p:spPr>
            <a:xfrm>
              <a:off x="4912355" y="1073205"/>
              <a:ext cx="4572000" cy="246221"/>
            </a:xfrm>
            <a:prstGeom prst="rect">
              <a:avLst/>
            </a:prstGeom>
          </p:spPr>
          <p:txBody>
            <a:bodyPr>
              <a:spAutoFit/>
            </a:bodyPr>
            <a:lstStyle/>
            <a:p>
              <a:pPr algn="ctr">
                <a:defRPr sz="1200" b="1" i="0" u="none" strike="noStrike" kern="1200" spc="0" baseline="0">
                  <a:solidFill>
                    <a:srgbClr val="1A1A1A"/>
                  </a:solidFill>
                  <a:latin typeface="+mn-lt"/>
                  <a:ea typeface="+mn-ea"/>
                  <a:cs typeface="+mn-cs"/>
                </a:defRPr>
              </a:pPr>
              <a:r>
                <a:rPr lang="en-US" altLang="zh-CN" sz="1000" kern="1200">
                  <a:solidFill>
                    <a:srgbClr val="1A1A1A"/>
                  </a:solidFill>
                  <a:latin typeface="+mn-lt"/>
                </a:rPr>
                <a:t>Distribution</a:t>
              </a:r>
              <a:r>
                <a:rPr lang="zh-CN" altLang="en-US" sz="1000" kern="1200">
                  <a:solidFill>
                    <a:srgbClr val="1A1A1A"/>
                  </a:solidFill>
                  <a:latin typeface="+mn-lt"/>
                </a:rPr>
                <a:t> </a:t>
              </a:r>
              <a:r>
                <a:rPr lang="en-US" altLang="zh-CN" sz="1000" kern="1200">
                  <a:solidFill>
                    <a:srgbClr val="1A1A1A"/>
                  </a:solidFill>
                  <a:latin typeface="+mn-lt"/>
                </a:rPr>
                <a:t>of</a:t>
              </a:r>
              <a:r>
                <a:rPr lang="zh-CN" altLang="en-US" sz="1000" kern="1200">
                  <a:solidFill>
                    <a:srgbClr val="1A1A1A"/>
                  </a:solidFill>
                  <a:latin typeface="+mn-lt"/>
                </a:rPr>
                <a:t>  </a:t>
              </a:r>
              <a:r>
                <a:rPr lang="en-US" altLang="zh-CN" sz="1000" kern="1200">
                  <a:solidFill>
                    <a:srgbClr val="1A1A1A"/>
                  </a:solidFill>
                  <a:latin typeface="+mn-lt"/>
                </a:rPr>
                <a:t>Research</a:t>
              </a:r>
              <a:r>
                <a:rPr lang="zh-CN" altLang="en-US" sz="1000" kern="1200">
                  <a:solidFill>
                    <a:srgbClr val="1A1A1A"/>
                  </a:solidFill>
                  <a:latin typeface="+mn-lt"/>
                </a:rPr>
                <a:t> </a:t>
              </a:r>
              <a:r>
                <a:rPr lang="en-US" altLang="zh-CN" sz="1000" kern="1200">
                  <a:solidFill>
                    <a:srgbClr val="1A1A1A"/>
                  </a:solidFill>
                  <a:latin typeface="+mn-lt"/>
                </a:rPr>
                <a:t>Period</a:t>
              </a:r>
              <a:endParaRPr lang="en-US" sz="1000" kern="1200">
                <a:solidFill>
                  <a:srgbClr val="1A1A1A"/>
                </a:solidFill>
                <a:latin typeface="+mn-lt"/>
              </a:endParaRPr>
            </a:p>
          </p:txBody>
        </p:sp>
        <p:grpSp>
          <p:nvGrpSpPr>
            <p:cNvPr id="31" name="Group 30">
              <a:extLst>
                <a:ext uri="{FF2B5EF4-FFF2-40B4-BE49-F238E27FC236}">
                  <a16:creationId xmlns:a16="http://schemas.microsoft.com/office/drawing/2014/main" id="{45D2FDAF-313B-0D4F-AE17-A5E5C595FA23}"/>
                </a:ext>
              </a:extLst>
            </p:cNvPr>
            <p:cNvGrpSpPr/>
            <p:nvPr/>
          </p:nvGrpSpPr>
          <p:grpSpPr>
            <a:xfrm>
              <a:off x="6290870" y="1204136"/>
              <a:ext cx="1798761" cy="1612930"/>
              <a:chOff x="1711863" y="1812144"/>
              <a:chExt cx="2739802" cy="1847324"/>
            </a:xfrm>
          </p:grpSpPr>
          <p:graphicFrame>
            <p:nvGraphicFramePr>
              <p:cNvPr id="32" name="Chart 31">
                <a:extLst>
                  <a:ext uri="{FF2B5EF4-FFF2-40B4-BE49-F238E27FC236}">
                    <a16:creationId xmlns:a16="http://schemas.microsoft.com/office/drawing/2014/main" id="{170A178C-4DC7-704B-A0D8-0583DA454238}"/>
                  </a:ext>
                </a:extLst>
              </p:cNvPr>
              <p:cNvGraphicFramePr>
                <a:graphicFrameLocks/>
              </p:cNvGraphicFramePr>
              <p:nvPr/>
            </p:nvGraphicFramePr>
            <p:xfrm>
              <a:off x="1711863" y="1812144"/>
              <a:ext cx="2739802" cy="1847324"/>
            </p:xfrm>
            <a:graphic>
              <a:graphicData uri="http://schemas.openxmlformats.org/drawingml/2006/chart">
                <c:chart xmlns:c="http://schemas.openxmlformats.org/drawingml/2006/chart" xmlns:r="http://schemas.openxmlformats.org/officeDocument/2006/relationships" r:id="rId4"/>
              </a:graphicData>
            </a:graphic>
          </p:graphicFrame>
          <p:sp>
            <p:nvSpPr>
              <p:cNvPr id="33" name="Rectangle 32">
                <a:extLst>
                  <a:ext uri="{FF2B5EF4-FFF2-40B4-BE49-F238E27FC236}">
                    <a16:creationId xmlns:a16="http://schemas.microsoft.com/office/drawing/2014/main" id="{B09C50AC-E3DA-DE4F-A34D-B2A5196DDC72}"/>
                  </a:ext>
                </a:extLst>
              </p:cNvPr>
              <p:cNvSpPr/>
              <p:nvPr/>
            </p:nvSpPr>
            <p:spPr>
              <a:xfrm>
                <a:off x="2449822" y="3145196"/>
                <a:ext cx="1348270" cy="282002"/>
              </a:xfrm>
              <a:prstGeom prst="rect">
                <a:avLst/>
              </a:prstGeom>
            </p:spPr>
            <p:txBody>
              <a:bodyPr wrap="none">
                <a:spAutoFit/>
              </a:bodyPr>
              <a:lstStyle/>
              <a:p>
                <a:r>
                  <a:rPr lang="en-US" altLang="zh-CN" sz="1000">
                    <a:solidFill>
                      <a:schemeClr val="accent2">
                        <a:lumMod val="60000"/>
                        <a:lumOff val="40000"/>
                      </a:schemeClr>
                    </a:solidFill>
                  </a:rPr>
                  <a:t>1</a:t>
                </a:r>
                <a:r>
                  <a:rPr lang="zh-CN" altLang="en-US" sz="1000">
                    <a:solidFill>
                      <a:schemeClr val="accent2">
                        <a:lumMod val="60000"/>
                        <a:lumOff val="40000"/>
                      </a:schemeClr>
                    </a:solidFill>
                  </a:rPr>
                  <a:t> </a:t>
                </a:r>
                <a:r>
                  <a:rPr lang="en-US" altLang="zh-CN" sz="1000">
                    <a:solidFill>
                      <a:schemeClr val="accent2">
                        <a:lumMod val="60000"/>
                        <a:lumOff val="40000"/>
                      </a:schemeClr>
                    </a:solidFill>
                  </a:rPr>
                  <a:t>to</a:t>
                </a:r>
                <a:r>
                  <a:rPr lang="zh-CN" altLang="en-US" sz="1000">
                    <a:solidFill>
                      <a:schemeClr val="accent2">
                        <a:lumMod val="60000"/>
                        <a:lumOff val="40000"/>
                      </a:schemeClr>
                    </a:solidFill>
                  </a:rPr>
                  <a:t> </a:t>
                </a:r>
                <a:r>
                  <a:rPr lang="en-US" altLang="zh-CN" sz="1000">
                    <a:solidFill>
                      <a:schemeClr val="accent2">
                        <a:lumMod val="60000"/>
                        <a:lumOff val="40000"/>
                      </a:schemeClr>
                    </a:solidFill>
                  </a:rPr>
                  <a:t>4</a:t>
                </a:r>
                <a:r>
                  <a:rPr lang="zh-CN" altLang="en-US" sz="1000">
                    <a:solidFill>
                      <a:schemeClr val="accent2">
                        <a:lumMod val="60000"/>
                        <a:lumOff val="40000"/>
                      </a:schemeClr>
                    </a:solidFill>
                  </a:rPr>
                  <a:t> </a:t>
                </a:r>
                <a:r>
                  <a:rPr lang="en-US" sz="1000">
                    <a:solidFill>
                      <a:schemeClr val="accent2">
                        <a:lumMod val="60000"/>
                        <a:lumOff val="40000"/>
                      </a:schemeClr>
                    </a:solidFill>
                  </a:rPr>
                  <a:t>year</a:t>
                </a:r>
                <a:r>
                  <a:rPr lang="en-US" altLang="zh-CN" sz="1000">
                    <a:solidFill>
                      <a:schemeClr val="accent2">
                        <a:lumMod val="60000"/>
                        <a:lumOff val="40000"/>
                      </a:schemeClr>
                    </a:solidFill>
                  </a:rPr>
                  <a:t>s</a:t>
                </a:r>
                <a:r>
                  <a:rPr lang="en-US" sz="1000">
                    <a:solidFill>
                      <a:schemeClr val="accent2">
                        <a:lumMod val="60000"/>
                        <a:lumOff val="40000"/>
                      </a:schemeClr>
                    </a:solidFill>
                  </a:rPr>
                  <a:t> </a:t>
                </a:r>
              </a:p>
            </p:txBody>
          </p:sp>
          <p:sp>
            <p:nvSpPr>
              <p:cNvPr id="34" name="Rectangle 33">
                <a:extLst>
                  <a:ext uri="{FF2B5EF4-FFF2-40B4-BE49-F238E27FC236}">
                    <a16:creationId xmlns:a16="http://schemas.microsoft.com/office/drawing/2014/main" id="{1FFBE594-09CE-8A49-B3D8-CE770EB96478}"/>
                  </a:ext>
                </a:extLst>
              </p:cNvPr>
              <p:cNvSpPr/>
              <p:nvPr/>
            </p:nvSpPr>
            <p:spPr>
              <a:xfrm>
                <a:off x="1936034" y="1986998"/>
                <a:ext cx="2392316" cy="282002"/>
              </a:xfrm>
              <a:prstGeom prst="rect">
                <a:avLst/>
              </a:prstGeom>
            </p:spPr>
            <p:txBody>
              <a:bodyPr wrap="square">
                <a:spAutoFit/>
              </a:bodyPr>
              <a:lstStyle/>
              <a:p>
                <a:r>
                  <a:rPr lang="zh-CN" altLang="en-US" sz="1000">
                    <a:solidFill>
                      <a:schemeClr val="bg2">
                        <a:lumMod val="90000"/>
                        <a:lumOff val="10000"/>
                      </a:schemeClr>
                    </a:solidFill>
                  </a:rPr>
                  <a:t>≥ </a:t>
                </a:r>
                <a:r>
                  <a:rPr lang="en-US" altLang="zh-CN" sz="1000">
                    <a:solidFill>
                      <a:schemeClr val="bg2">
                        <a:lumMod val="90000"/>
                        <a:lumOff val="10000"/>
                      </a:schemeClr>
                    </a:solidFill>
                  </a:rPr>
                  <a:t>5</a:t>
                </a:r>
                <a:r>
                  <a:rPr lang="zh-CN" altLang="en-US" sz="1000">
                    <a:solidFill>
                      <a:schemeClr val="bg2">
                        <a:lumMod val="90000"/>
                        <a:lumOff val="10000"/>
                      </a:schemeClr>
                    </a:solidFill>
                  </a:rPr>
                  <a:t> </a:t>
                </a:r>
                <a:r>
                  <a:rPr lang="en-US" sz="1000">
                    <a:solidFill>
                      <a:schemeClr val="bg2">
                        <a:lumMod val="90000"/>
                        <a:lumOff val="10000"/>
                      </a:schemeClr>
                    </a:solidFill>
                  </a:rPr>
                  <a:t>year</a:t>
                </a:r>
                <a:r>
                  <a:rPr lang="en-US" altLang="zh-CN" sz="1000">
                    <a:solidFill>
                      <a:schemeClr val="bg2">
                        <a:lumMod val="90000"/>
                        <a:lumOff val="10000"/>
                      </a:schemeClr>
                    </a:solidFill>
                  </a:rPr>
                  <a:t>s</a:t>
                </a:r>
                <a:endParaRPr lang="en-US" sz="1000">
                  <a:solidFill>
                    <a:schemeClr val="bg2">
                      <a:lumMod val="90000"/>
                      <a:lumOff val="10000"/>
                    </a:schemeClr>
                  </a:solidFill>
                </a:endParaRPr>
              </a:p>
            </p:txBody>
          </p:sp>
        </p:grpSp>
        <p:sp>
          <p:nvSpPr>
            <p:cNvPr id="43" name="Rectangle 42">
              <a:extLst>
                <a:ext uri="{FF2B5EF4-FFF2-40B4-BE49-F238E27FC236}">
                  <a16:creationId xmlns:a16="http://schemas.microsoft.com/office/drawing/2014/main" id="{0B1E0539-C89B-6A48-AECE-45D61143760A}"/>
                </a:ext>
              </a:extLst>
            </p:cNvPr>
            <p:cNvSpPr/>
            <p:nvPr/>
          </p:nvSpPr>
          <p:spPr>
            <a:xfrm>
              <a:off x="5231510" y="2705587"/>
              <a:ext cx="1986441" cy="230832"/>
            </a:xfrm>
            <a:prstGeom prst="rect">
              <a:avLst/>
            </a:prstGeom>
          </p:spPr>
          <p:txBody>
            <a:bodyPr wrap="none">
              <a:spAutoFit/>
            </a:bodyPr>
            <a:lstStyle/>
            <a:p>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Details</a:t>
              </a:r>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in</a:t>
              </a:r>
              <a:r>
                <a:rPr lang="zh-CN" altLang="en-US" sz="900" b="1" kern="1200">
                  <a:solidFill>
                    <a:schemeClr val="bg2">
                      <a:lumMod val="75000"/>
                      <a:lumOff val="25000"/>
                    </a:schemeClr>
                  </a:solidFill>
                </a:rPr>
                <a:t> </a:t>
              </a:r>
              <a:r>
                <a:rPr lang="en-US" altLang="zh-CN" sz="900" b="1" kern="1200">
                  <a:solidFill>
                    <a:schemeClr val="bg2">
                      <a:lumMod val="75000"/>
                      <a:lumOff val="25000"/>
                    </a:schemeClr>
                  </a:solidFill>
                </a:rPr>
                <a:t>1</a:t>
              </a:r>
              <a:r>
                <a:rPr lang="zh-CN" altLang="en-US" sz="900" b="1" kern="1200">
                  <a:solidFill>
                    <a:schemeClr val="bg2">
                      <a:lumMod val="75000"/>
                      <a:lumOff val="25000"/>
                    </a:schemeClr>
                  </a:solidFill>
                </a:rPr>
                <a:t> </a:t>
              </a:r>
              <a:r>
                <a:rPr lang="en-US" altLang="zh-CN" sz="900" kern="1200">
                  <a:solidFill>
                    <a:schemeClr val="bg2">
                      <a:lumMod val="75000"/>
                      <a:lumOff val="25000"/>
                    </a:schemeClr>
                  </a:solidFill>
                </a:rPr>
                <a:t>“Years</a:t>
              </a:r>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of</a:t>
              </a:r>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New</a:t>
              </a:r>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Funds”</a:t>
              </a:r>
              <a:endParaRPr lang="en-US" sz="900">
                <a:solidFill>
                  <a:schemeClr val="bg2">
                    <a:lumMod val="75000"/>
                    <a:lumOff val="25000"/>
                  </a:schemeClr>
                </a:solidFill>
              </a:endParaRPr>
            </a:p>
          </p:txBody>
        </p:sp>
      </p:grpSp>
      <p:grpSp>
        <p:nvGrpSpPr>
          <p:cNvPr id="53" name="Group 52">
            <a:extLst>
              <a:ext uri="{FF2B5EF4-FFF2-40B4-BE49-F238E27FC236}">
                <a16:creationId xmlns:a16="http://schemas.microsoft.com/office/drawing/2014/main" id="{E2487AAE-91D3-B44C-BB40-F926BC28166A}"/>
              </a:ext>
            </a:extLst>
          </p:cNvPr>
          <p:cNvGrpSpPr/>
          <p:nvPr/>
        </p:nvGrpSpPr>
        <p:grpSpPr>
          <a:xfrm>
            <a:off x="4912355" y="3095457"/>
            <a:ext cx="4572000" cy="1820213"/>
            <a:chOff x="4912355" y="3237697"/>
            <a:chExt cx="4572000" cy="1820213"/>
          </a:xfrm>
        </p:grpSpPr>
        <p:graphicFrame>
          <p:nvGraphicFramePr>
            <p:cNvPr id="47" name="Chart 46">
              <a:extLst>
                <a:ext uri="{FF2B5EF4-FFF2-40B4-BE49-F238E27FC236}">
                  <a16:creationId xmlns:a16="http://schemas.microsoft.com/office/drawing/2014/main" id="{C8F4229B-35BE-8943-ACD1-05E99C132425}"/>
                </a:ext>
              </a:extLst>
            </p:cNvPr>
            <p:cNvGraphicFramePr>
              <a:graphicFrameLocks/>
            </p:cNvGraphicFramePr>
            <p:nvPr/>
          </p:nvGraphicFramePr>
          <p:xfrm>
            <a:off x="6459748" y="3405655"/>
            <a:ext cx="1712873" cy="1652255"/>
          </p:xfrm>
          <a:graphic>
            <a:graphicData uri="http://schemas.openxmlformats.org/drawingml/2006/chart">
              <c:chart xmlns:c="http://schemas.openxmlformats.org/drawingml/2006/chart" xmlns:r="http://schemas.openxmlformats.org/officeDocument/2006/relationships" r:id="rId5"/>
            </a:graphicData>
          </a:graphic>
        </p:graphicFrame>
        <p:sp>
          <p:nvSpPr>
            <p:cNvPr id="49" name="Rectangle 48">
              <a:extLst>
                <a:ext uri="{FF2B5EF4-FFF2-40B4-BE49-F238E27FC236}">
                  <a16:creationId xmlns:a16="http://schemas.microsoft.com/office/drawing/2014/main" id="{AC14AC82-10FA-CA44-B164-7FA05582FFEB}"/>
                </a:ext>
              </a:extLst>
            </p:cNvPr>
            <p:cNvSpPr/>
            <p:nvPr/>
          </p:nvSpPr>
          <p:spPr>
            <a:xfrm>
              <a:off x="7418906" y="3702040"/>
              <a:ext cx="885179" cy="246221"/>
            </a:xfrm>
            <a:prstGeom prst="rect">
              <a:avLst/>
            </a:prstGeom>
          </p:spPr>
          <p:txBody>
            <a:bodyPr wrap="none">
              <a:spAutoFit/>
            </a:bodyPr>
            <a:lstStyle/>
            <a:p>
              <a:r>
                <a:rPr lang="en-US" altLang="zh-CN" sz="1000">
                  <a:solidFill>
                    <a:schemeClr val="accent2">
                      <a:lumMod val="60000"/>
                      <a:lumOff val="40000"/>
                    </a:schemeClr>
                  </a:solidFill>
                </a:rPr>
                <a:t>2</a:t>
              </a:r>
              <a:r>
                <a:rPr lang="zh-CN" altLang="en-US" sz="1000">
                  <a:solidFill>
                    <a:schemeClr val="accent2">
                      <a:lumMod val="60000"/>
                      <a:lumOff val="40000"/>
                    </a:schemeClr>
                  </a:solidFill>
                </a:rPr>
                <a:t> </a:t>
              </a:r>
              <a:r>
                <a:rPr lang="en-US" altLang="zh-CN" sz="1000">
                  <a:solidFill>
                    <a:schemeClr val="accent2">
                      <a:lumMod val="60000"/>
                      <a:lumOff val="40000"/>
                    </a:schemeClr>
                  </a:solidFill>
                </a:rPr>
                <a:t>to</a:t>
              </a:r>
              <a:r>
                <a:rPr lang="zh-CN" altLang="en-US" sz="1000">
                  <a:solidFill>
                    <a:schemeClr val="accent2">
                      <a:lumMod val="60000"/>
                      <a:lumOff val="40000"/>
                    </a:schemeClr>
                  </a:solidFill>
                </a:rPr>
                <a:t> </a:t>
              </a:r>
              <a:r>
                <a:rPr lang="en-US" altLang="zh-CN" sz="1000">
                  <a:solidFill>
                    <a:schemeClr val="accent2">
                      <a:lumMod val="60000"/>
                      <a:lumOff val="40000"/>
                    </a:schemeClr>
                  </a:solidFill>
                </a:rPr>
                <a:t>4</a:t>
              </a:r>
              <a:r>
                <a:rPr lang="zh-CN" altLang="en-US" sz="1000">
                  <a:solidFill>
                    <a:schemeClr val="accent2">
                      <a:lumMod val="60000"/>
                      <a:lumOff val="40000"/>
                    </a:schemeClr>
                  </a:solidFill>
                </a:rPr>
                <a:t> </a:t>
              </a:r>
              <a:r>
                <a:rPr lang="en-US" sz="1000">
                  <a:solidFill>
                    <a:schemeClr val="accent2">
                      <a:lumMod val="60000"/>
                      <a:lumOff val="40000"/>
                    </a:schemeClr>
                  </a:solidFill>
                </a:rPr>
                <a:t>year</a:t>
              </a:r>
              <a:r>
                <a:rPr lang="en-US" altLang="zh-CN" sz="1000">
                  <a:solidFill>
                    <a:schemeClr val="accent2">
                      <a:lumMod val="60000"/>
                      <a:lumOff val="40000"/>
                    </a:schemeClr>
                  </a:solidFill>
                </a:rPr>
                <a:t>s</a:t>
              </a:r>
              <a:r>
                <a:rPr lang="en-US" sz="1000">
                  <a:solidFill>
                    <a:schemeClr val="accent2">
                      <a:lumMod val="60000"/>
                      <a:lumOff val="40000"/>
                    </a:schemeClr>
                  </a:solidFill>
                </a:rPr>
                <a:t> </a:t>
              </a:r>
            </a:p>
          </p:txBody>
        </p:sp>
        <p:sp>
          <p:nvSpPr>
            <p:cNvPr id="50" name="Rectangle 49">
              <a:extLst>
                <a:ext uri="{FF2B5EF4-FFF2-40B4-BE49-F238E27FC236}">
                  <a16:creationId xmlns:a16="http://schemas.microsoft.com/office/drawing/2014/main" id="{78BACE65-B882-0E4D-B185-5477A786E66A}"/>
                </a:ext>
              </a:extLst>
            </p:cNvPr>
            <p:cNvSpPr/>
            <p:nvPr/>
          </p:nvSpPr>
          <p:spPr>
            <a:xfrm>
              <a:off x="6841910" y="4451737"/>
              <a:ext cx="1570625" cy="246221"/>
            </a:xfrm>
            <a:prstGeom prst="rect">
              <a:avLst/>
            </a:prstGeom>
          </p:spPr>
          <p:txBody>
            <a:bodyPr wrap="square">
              <a:spAutoFit/>
            </a:bodyPr>
            <a:lstStyle/>
            <a:p>
              <a:r>
                <a:rPr lang="zh-CN" altLang="en-US" sz="1000">
                  <a:solidFill>
                    <a:schemeClr val="bg2">
                      <a:lumMod val="90000"/>
                      <a:lumOff val="10000"/>
                    </a:schemeClr>
                  </a:solidFill>
                </a:rPr>
                <a:t>≥ </a:t>
              </a:r>
              <a:r>
                <a:rPr lang="en-US" altLang="zh-CN" sz="1000">
                  <a:solidFill>
                    <a:schemeClr val="bg2">
                      <a:lumMod val="90000"/>
                      <a:lumOff val="10000"/>
                    </a:schemeClr>
                  </a:solidFill>
                </a:rPr>
                <a:t>5</a:t>
              </a:r>
              <a:r>
                <a:rPr lang="zh-CN" altLang="en-US" sz="1000">
                  <a:solidFill>
                    <a:schemeClr val="bg2">
                      <a:lumMod val="90000"/>
                      <a:lumOff val="10000"/>
                    </a:schemeClr>
                  </a:solidFill>
                </a:rPr>
                <a:t> </a:t>
              </a:r>
              <a:r>
                <a:rPr lang="en-US" sz="1000">
                  <a:solidFill>
                    <a:schemeClr val="bg2">
                      <a:lumMod val="90000"/>
                      <a:lumOff val="10000"/>
                    </a:schemeClr>
                  </a:solidFill>
                </a:rPr>
                <a:t>year</a:t>
              </a:r>
              <a:r>
                <a:rPr lang="en-US" altLang="zh-CN" sz="1000">
                  <a:solidFill>
                    <a:schemeClr val="bg2">
                      <a:lumMod val="90000"/>
                      <a:lumOff val="10000"/>
                    </a:schemeClr>
                  </a:solidFill>
                </a:rPr>
                <a:t>s</a:t>
              </a:r>
              <a:endParaRPr lang="en-US" sz="1000">
                <a:solidFill>
                  <a:schemeClr val="bg2">
                    <a:lumMod val="90000"/>
                    <a:lumOff val="10000"/>
                  </a:schemeClr>
                </a:solidFill>
              </a:endParaRPr>
            </a:p>
          </p:txBody>
        </p:sp>
        <p:sp>
          <p:nvSpPr>
            <p:cNvPr id="51" name="Rectangle 50">
              <a:extLst>
                <a:ext uri="{FF2B5EF4-FFF2-40B4-BE49-F238E27FC236}">
                  <a16:creationId xmlns:a16="http://schemas.microsoft.com/office/drawing/2014/main" id="{8A2D93DF-DAD6-5048-A568-EB35B9FE057D}"/>
                </a:ext>
              </a:extLst>
            </p:cNvPr>
            <p:cNvSpPr/>
            <p:nvPr/>
          </p:nvSpPr>
          <p:spPr>
            <a:xfrm>
              <a:off x="4912355" y="3237697"/>
              <a:ext cx="4572000" cy="246221"/>
            </a:xfrm>
            <a:prstGeom prst="rect">
              <a:avLst/>
            </a:prstGeom>
          </p:spPr>
          <p:txBody>
            <a:bodyPr>
              <a:spAutoFit/>
            </a:bodyPr>
            <a:lstStyle/>
            <a:p>
              <a:pPr algn="ctr">
                <a:defRPr sz="1200" b="1" i="0" u="none" strike="noStrike" kern="1200" spc="0" baseline="0">
                  <a:solidFill>
                    <a:srgbClr val="1A1A1A"/>
                  </a:solidFill>
                  <a:latin typeface="+mn-lt"/>
                  <a:ea typeface="+mn-ea"/>
                  <a:cs typeface="+mn-cs"/>
                </a:defRPr>
              </a:pPr>
              <a:r>
                <a:rPr lang="en-US" altLang="zh-CN" sz="1000" kern="1200">
                  <a:solidFill>
                    <a:srgbClr val="1A1A1A"/>
                  </a:solidFill>
                  <a:latin typeface="+mn-lt"/>
                </a:rPr>
                <a:t>Distribution</a:t>
              </a:r>
              <a:r>
                <a:rPr lang="zh-CN" altLang="en-US" sz="1000" kern="1200">
                  <a:solidFill>
                    <a:srgbClr val="1A1A1A"/>
                  </a:solidFill>
                  <a:latin typeface="+mn-lt"/>
                </a:rPr>
                <a:t> </a:t>
              </a:r>
              <a:r>
                <a:rPr lang="en-US" altLang="zh-CN" sz="1000" kern="1200">
                  <a:solidFill>
                    <a:srgbClr val="1A1A1A"/>
                  </a:solidFill>
                  <a:latin typeface="+mn-lt"/>
                </a:rPr>
                <a:t>of</a:t>
              </a:r>
              <a:r>
                <a:rPr lang="zh-CN" altLang="en-US" sz="1000" kern="1200">
                  <a:solidFill>
                    <a:srgbClr val="1A1A1A"/>
                  </a:solidFill>
                  <a:latin typeface="+mn-lt"/>
                </a:rPr>
                <a:t>  </a:t>
              </a:r>
              <a:r>
                <a:rPr lang="en-US" altLang="zh-CN" sz="1000" kern="1200">
                  <a:solidFill>
                    <a:srgbClr val="1A1A1A"/>
                  </a:solidFill>
                  <a:latin typeface="+mn-lt"/>
                </a:rPr>
                <a:t>Research</a:t>
              </a:r>
              <a:r>
                <a:rPr lang="zh-CN" altLang="en-US" sz="1000" kern="1200">
                  <a:solidFill>
                    <a:srgbClr val="1A1A1A"/>
                  </a:solidFill>
                  <a:latin typeface="+mn-lt"/>
                </a:rPr>
                <a:t> </a:t>
              </a:r>
              <a:r>
                <a:rPr lang="en-US" altLang="zh-CN" sz="1000" kern="1200">
                  <a:solidFill>
                    <a:srgbClr val="1A1A1A"/>
                  </a:solidFill>
                  <a:latin typeface="+mn-lt"/>
                </a:rPr>
                <a:t>Period</a:t>
              </a:r>
              <a:endParaRPr lang="en-US" sz="1000" kern="1200">
                <a:solidFill>
                  <a:srgbClr val="1A1A1A"/>
                </a:solidFill>
                <a:latin typeface="+mn-lt"/>
              </a:endParaRPr>
            </a:p>
          </p:txBody>
        </p:sp>
      </p:grpSp>
      <p:sp>
        <p:nvSpPr>
          <p:cNvPr id="52" name="Rectangle 51">
            <a:extLst>
              <a:ext uri="{FF2B5EF4-FFF2-40B4-BE49-F238E27FC236}">
                <a16:creationId xmlns:a16="http://schemas.microsoft.com/office/drawing/2014/main" id="{B2075B5E-00C1-0740-A44F-DE8C5687B77B}"/>
              </a:ext>
            </a:extLst>
          </p:cNvPr>
          <p:cNvSpPr/>
          <p:nvPr/>
        </p:nvSpPr>
        <p:spPr>
          <a:xfrm>
            <a:off x="5261243" y="4750037"/>
            <a:ext cx="1986441" cy="230832"/>
          </a:xfrm>
          <a:prstGeom prst="rect">
            <a:avLst/>
          </a:prstGeom>
        </p:spPr>
        <p:txBody>
          <a:bodyPr wrap="none">
            <a:spAutoFit/>
          </a:bodyPr>
          <a:lstStyle/>
          <a:p>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Details</a:t>
            </a:r>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in</a:t>
            </a:r>
            <a:r>
              <a:rPr lang="zh-CN" altLang="en-US" sz="900" kern="1200">
                <a:solidFill>
                  <a:schemeClr val="bg2">
                    <a:lumMod val="75000"/>
                    <a:lumOff val="25000"/>
                  </a:schemeClr>
                </a:solidFill>
              </a:rPr>
              <a:t> </a:t>
            </a:r>
            <a:r>
              <a:rPr lang="en-US" altLang="zh-CN" sz="900" b="1" kern="1200">
                <a:solidFill>
                  <a:schemeClr val="bg2">
                    <a:lumMod val="75000"/>
                    <a:lumOff val="25000"/>
                  </a:schemeClr>
                </a:solidFill>
              </a:rPr>
              <a:t>2</a:t>
            </a:r>
            <a:r>
              <a:rPr lang="zh-CN" altLang="en-US" sz="900" b="1" kern="1200">
                <a:solidFill>
                  <a:schemeClr val="bg2">
                    <a:lumMod val="75000"/>
                    <a:lumOff val="25000"/>
                  </a:schemeClr>
                </a:solidFill>
              </a:rPr>
              <a:t> </a:t>
            </a:r>
            <a:r>
              <a:rPr lang="en-US" altLang="zh-CN" sz="900" kern="1200">
                <a:solidFill>
                  <a:schemeClr val="bg2">
                    <a:lumMod val="75000"/>
                    <a:lumOff val="25000"/>
                  </a:schemeClr>
                </a:solidFill>
              </a:rPr>
              <a:t>“Years</a:t>
            </a:r>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of</a:t>
            </a:r>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New</a:t>
            </a:r>
            <a:r>
              <a:rPr lang="zh-CN" altLang="en-US" sz="900" kern="1200">
                <a:solidFill>
                  <a:schemeClr val="bg2">
                    <a:lumMod val="75000"/>
                    <a:lumOff val="25000"/>
                  </a:schemeClr>
                </a:solidFill>
              </a:rPr>
              <a:t> </a:t>
            </a:r>
            <a:r>
              <a:rPr lang="en-US" altLang="zh-CN" sz="900" kern="1200">
                <a:solidFill>
                  <a:schemeClr val="bg2">
                    <a:lumMod val="75000"/>
                    <a:lumOff val="25000"/>
                  </a:schemeClr>
                </a:solidFill>
              </a:rPr>
              <a:t>Funds”</a:t>
            </a:r>
            <a:endParaRPr lang="en-US" sz="900">
              <a:solidFill>
                <a:schemeClr val="bg2">
                  <a:lumMod val="75000"/>
                  <a:lumOff val="25000"/>
                </a:schemeClr>
              </a:solidFill>
            </a:endParaRPr>
          </a:p>
        </p:txBody>
      </p:sp>
      <p:cxnSp>
        <p:nvCxnSpPr>
          <p:cNvPr id="55" name="Straight Arrow Connector 54">
            <a:extLst>
              <a:ext uri="{FF2B5EF4-FFF2-40B4-BE49-F238E27FC236}">
                <a16:creationId xmlns:a16="http://schemas.microsoft.com/office/drawing/2014/main" id="{E36B2A15-11C0-CA42-83F8-29C8C6EB9844}"/>
              </a:ext>
            </a:extLst>
          </p:cNvPr>
          <p:cNvCxnSpPr>
            <a:cxnSpLocks/>
          </p:cNvCxnSpPr>
          <p:nvPr/>
        </p:nvCxnSpPr>
        <p:spPr>
          <a:xfrm>
            <a:off x="1430280" y="3596919"/>
            <a:ext cx="4089163" cy="35242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088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B2199040-B3FD-4E4D-8705-78EE98B4DE2D}"/>
              </a:ext>
            </a:extLst>
          </p:cNvPr>
          <p:cNvGraphicFramePr>
            <a:graphicFrameLocks/>
          </p:cNvGraphicFramePr>
          <p:nvPr>
            <p:extLst>
              <p:ext uri="{D42A27DB-BD31-4B8C-83A1-F6EECF244321}">
                <p14:modId xmlns:p14="http://schemas.microsoft.com/office/powerpoint/2010/main" val="2364502716"/>
              </p:ext>
            </p:extLst>
          </p:nvPr>
        </p:nvGraphicFramePr>
        <p:xfrm>
          <a:off x="433137" y="1752857"/>
          <a:ext cx="4912670" cy="301164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727800" y="64744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Capability</a:t>
            </a:r>
            <a:endParaRPr lang="en-US"/>
          </a:p>
        </p:txBody>
      </p:sp>
      <p:sp>
        <p:nvSpPr>
          <p:cNvPr id="4" name="TextBox 3">
            <a:extLst>
              <a:ext uri="{FF2B5EF4-FFF2-40B4-BE49-F238E27FC236}">
                <a16:creationId xmlns:a16="http://schemas.microsoft.com/office/drawing/2014/main" id="{E8CA6ECB-F42A-A244-99F5-9ECC8431CED4}"/>
              </a:ext>
            </a:extLst>
          </p:cNvPr>
          <p:cNvSpPr txBox="1"/>
          <p:nvPr/>
        </p:nvSpPr>
        <p:spPr>
          <a:xfrm>
            <a:off x="5573258" y="792794"/>
            <a:ext cx="3313950" cy="1061829"/>
          </a:xfrm>
          <a:prstGeom prst="rect">
            <a:avLst/>
          </a:prstGeom>
          <a:noFill/>
          <a:ln w="6350">
            <a:solidFill>
              <a:schemeClr val="accent2"/>
            </a:solidFill>
          </a:ln>
        </p:spPr>
        <p:txBody>
          <a:bodyPr wrap="square" rtlCol="0">
            <a:spAutoFit/>
          </a:bodyPr>
          <a:lstStyle/>
          <a:p>
            <a:r>
              <a:rPr lang="en-US" sz="900" b="1">
                <a:solidFill>
                  <a:schemeClr val="accent2">
                    <a:lumMod val="50000"/>
                  </a:schemeClr>
                </a:solidFill>
              </a:rPr>
              <a:t>X Axis</a:t>
            </a:r>
            <a:r>
              <a:rPr lang="en-US" sz="900">
                <a:solidFill>
                  <a:schemeClr val="accent2">
                    <a:lumMod val="50000"/>
                  </a:schemeClr>
                </a:solidFill>
              </a:rPr>
              <a:t> </a:t>
            </a:r>
          </a:p>
          <a:p>
            <a:r>
              <a:rPr lang="en-US" sz="900" b="1">
                <a:solidFill>
                  <a:schemeClr val="accent2">
                    <a:lumMod val="50000"/>
                  </a:schemeClr>
                </a:solidFill>
              </a:rPr>
              <a:t>Max. project each investigator </a:t>
            </a:r>
            <a:r>
              <a:rPr lang="en-US" sz="900">
                <a:solidFill>
                  <a:schemeClr val="accent2">
                    <a:lumMod val="50000"/>
                  </a:schemeClr>
                </a:solidFill>
              </a:rPr>
              <a:t>worked on in a given fiscal year during FY 2009 to FY 2019</a:t>
            </a:r>
          </a:p>
          <a:p>
            <a:endParaRPr lang="en-US" sz="900">
              <a:solidFill>
                <a:schemeClr val="accent2">
                  <a:lumMod val="50000"/>
                </a:schemeClr>
              </a:solidFill>
            </a:endParaRPr>
          </a:p>
          <a:p>
            <a:r>
              <a:rPr lang="en-US" sz="900" b="1">
                <a:solidFill>
                  <a:schemeClr val="accent2">
                    <a:lumMod val="50000"/>
                  </a:schemeClr>
                </a:solidFill>
              </a:rPr>
              <a:t>Y Axis</a:t>
            </a:r>
          </a:p>
          <a:p>
            <a:r>
              <a:rPr lang="en-US" sz="900" b="1">
                <a:solidFill>
                  <a:schemeClr val="accent2">
                    <a:lumMod val="50000"/>
                  </a:schemeClr>
                </a:solidFill>
              </a:rPr>
              <a:t>Max. amount of money each investigator </a:t>
            </a:r>
            <a:r>
              <a:rPr lang="en-US" sz="900">
                <a:solidFill>
                  <a:schemeClr val="accent2">
                    <a:lumMod val="50000"/>
                  </a:schemeClr>
                </a:solidFill>
              </a:rPr>
              <a:t>spent in a given fiscal year during FY 2009 to FY 2019</a:t>
            </a:r>
          </a:p>
        </p:txBody>
      </p:sp>
      <p:grpSp>
        <p:nvGrpSpPr>
          <p:cNvPr id="12" name="Group 11">
            <a:extLst>
              <a:ext uri="{FF2B5EF4-FFF2-40B4-BE49-F238E27FC236}">
                <a16:creationId xmlns:a16="http://schemas.microsoft.com/office/drawing/2014/main" id="{7177E14B-E6EE-2448-811A-5CB3A10B4E93}"/>
              </a:ext>
            </a:extLst>
          </p:cNvPr>
          <p:cNvGrpSpPr/>
          <p:nvPr/>
        </p:nvGrpSpPr>
        <p:grpSpPr>
          <a:xfrm>
            <a:off x="1403458" y="2362435"/>
            <a:ext cx="3735673" cy="2135540"/>
            <a:chOff x="1464360" y="2176991"/>
            <a:chExt cx="3963562" cy="2346895"/>
          </a:xfrm>
        </p:grpSpPr>
        <p:grpSp>
          <p:nvGrpSpPr>
            <p:cNvPr id="7" name="Group 6">
              <a:extLst>
                <a:ext uri="{FF2B5EF4-FFF2-40B4-BE49-F238E27FC236}">
                  <a16:creationId xmlns:a16="http://schemas.microsoft.com/office/drawing/2014/main" id="{185BFF4F-CFE1-AA4A-8BE5-C86713EDF53C}"/>
                </a:ext>
              </a:extLst>
            </p:cNvPr>
            <p:cNvGrpSpPr/>
            <p:nvPr/>
          </p:nvGrpSpPr>
          <p:grpSpPr>
            <a:xfrm>
              <a:off x="1464360" y="2444322"/>
              <a:ext cx="3963562" cy="2079564"/>
              <a:chOff x="1565987" y="2435217"/>
              <a:chExt cx="4486759" cy="1973820"/>
            </a:xfrm>
          </p:grpSpPr>
          <p:sp>
            <p:nvSpPr>
              <p:cNvPr id="5" name="Oval 4">
                <a:extLst>
                  <a:ext uri="{FF2B5EF4-FFF2-40B4-BE49-F238E27FC236}">
                    <a16:creationId xmlns:a16="http://schemas.microsoft.com/office/drawing/2014/main" id="{A84E37EC-DEB6-764E-A352-80DC420EFAB1}"/>
                  </a:ext>
                </a:extLst>
              </p:cNvPr>
              <p:cNvSpPr/>
              <p:nvPr/>
            </p:nvSpPr>
            <p:spPr>
              <a:xfrm rot="19593644">
                <a:off x="1565987" y="2435217"/>
                <a:ext cx="1884054" cy="7249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Oval 5">
                <a:extLst>
                  <a:ext uri="{FF2B5EF4-FFF2-40B4-BE49-F238E27FC236}">
                    <a16:creationId xmlns:a16="http://schemas.microsoft.com/office/drawing/2014/main" id="{0BE2C9BE-C8D5-C94C-97B8-E267BFCBE673}"/>
                  </a:ext>
                </a:extLst>
              </p:cNvPr>
              <p:cNvSpPr/>
              <p:nvPr/>
            </p:nvSpPr>
            <p:spPr>
              <a:xfrm rot="21071260">
                <a:off x="3783119" y="3638172"/>
                <a:ext cx="2269627" cy="7708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sp>
          <p:nvSpPr>
            <p:cNvPr id="8" name="TextBox 7">
              <a:extLst>
                <a:ext uri="{FF2B5EF4-FFF2-40B4-BE49-F238E27FC236}">
                  <a16:creationId xmlns:a16="http://schemas.microsoft.com/office/drawing/2014/main" id="{4DC89EBE-7319-5A42-B0C7-9C91044ABCC6}"/>
                </a:ext>
              </a:extLst>
            </p:cNvPr>
            <p:cNvSpPr txBox="1"/>
            <p:nvPr/>
          </p:nvSpPr>
          <p:spPr>
            <a:xfrm>
              <a:off x="3636749" y="3315441"/>
              <a:ext cx="1718140" cy="304414"/>
            </a:xfrm>
            <a:prstGeom prst="rect">
              <a:avLst/>
            </a:prstGeom>
            <a:noFill/>
          </p:spPr>
          <p:txBody>
            <a:bodyPr wrap="none" rtlCol="0">
              <a:spAutoFit/>
            </a:bodyPr>
            <a:lstStyle/>
            <a:p>
              <a:r>
                <a:rPr lang="en-US" altLang="zh-CN" sz="1200">
                  <a:solidFill>
                    <a:schemeClr val="tx1"/>
                  </a:solidFill>
                </a:rPr>
                <a:t>(Top</a:t>
              </a:r>
              <a:r>
                <a:rPr lang="zh-CN" altLang="en-US" sz="1200">
                  <a:solidFill>
                    <a:schemeClr val="tx1"/>
                  </a:solidFill>
                </a:rPr>
                <a:t> </a:t>
              </a:r>
              <a:r>
                <a:rPr lang="en-US" altLang="zh-CN" sz="1200">
                  <a:solidFill>
                    <a:schemeClr val="tx1"/>
                  </a:solidFill>
                </a:rPr>
                <a:t>4:</a:t>
              </a:r>
              <a:r>
                <a:rPr lang="zh-CN" altLang="en-US" sz="1200">
                  <a:solidFill>
                    <a:schemeClr val="tx1"/>
                  </a:solidFill>
                </a:rPr>
                <a:t> </a:t>
              </a:r>
              <a:r>
                <a:rPr lang="en-US" altLang="zh-CN" sz="1200">
                  <a:solidFill>
                    <a:schemeClr val="tx1"/>
                  </a:solidFill>
                </a:rPr>
                <a:t>16,17,22,26)</a:t>
              </a:r>
              <a:endParaRPr lang="en-US" sz="1200">
                <a:solidFill>
                  <a:schemeClr val="tx1"/>
                </a:solidFill>
              </a:endParaRPr>
            </a:p>
          </p:txBody>
        </p:sp>
        <p:sp>
          <p:nvSpPr>
            <p:cNvPr id="9" name="TextBox 8">
              <a:extLst>
                <a:ext uri="{FF2B5EF4-FFF2-40B4-BE49-F238E27FC236}">
                  <a16:creationId xmlns:a16="http://schemas.microsoft.com/office/drawing/2014/main" id="{5C2AC41B-B645-7647-9BBA-7AA292BAFEE0}"/>
                </a:ext>
              </a:extLst>
            </p:cNvPr>
            <p:cNvSpPr txBox="1"/>
            <p:nvPr/>
          </p:nvSpPr>
          <p:spPr>
            <a:xfrm>
              <a:off x="2993295" y="2176991"/>
              <a:ext cx="2209668" cy="287502"/>
            </a:xfrm>
            <a:prstGeom prst="rect">
              <a:avLst/>
            </a:prstGeom>
            <a:noFill/>
          </p:spPr>
          <p:txBody>
            <a:bodyPr wrap="none" rtlCol="0">
              <a:spAutoFit/>
            </a:bodyPr>
            <a:lstStyle/>
            <a:p>
              <a:r>
                <a:rPr lang="en-US" altLang="zh-CN" sz="1100">
                  <a:solidFill>
                    <a:schemeClr val="tx1"/>
                  </a:solidFill>
                </a:rPr>
                <a:t>($</a:t>
              </a:r>
              <a:r>
                <a:rPr lang="zh-CN" altLang="en-US" sz="1100">
                  <a:solidFill>
                    <a:schemeClr val="tx1"/>
                  </a:solidFill>
                </a:rPr>
                <a:t> </a:t>
              </a:r>
              <a:r>
                <a:rPr lang="en-US" altLang="zh-CN" sz="1100">
                  <a:solidFill>
                    <a:schemeClr val="tx1"/>
                  </a:solidFill>
                </a:rPr>
                <a:t>Top</a:t>
              </a:r>
              <a:r>
                <a:rPr lang="zh-CN" altLang="en-US" sz="1100">
                  <a:solidFill>
                    <a:schemeClr val="tx1"/>
                  </a:solidFill>
                </a:rPr>
                <a:t> </a:t>
              </a:r>
              <a:r>
                <a:rPr lang="en-US" altLang="zh-CN" sz="1100">
                  <a:solidFill>
                    <a:schemeClr val="tx1"/>
                  </a:solidFill>
                </a:rPr>
                <a:t>4:</a:t>
              </a:r>
              <a:r>
                <a:rPr lang="zh-CN" altLang="en-US" sz="1100">
                  <a:solidFill>
                    <a:schemeClr val="tx1"/>
                  </a:solidFill>
                </a:rPr>
                <a:t> </a:t>
              </a:r>
              <a:r>
                <a:rPr lang="en-US" altLang="zh-CN" sz="1100">
                  <a:solidFill>
                    <a:schemeClr val="tx1"/>
                  </a:solidFill>
                </a:rPr>
                <a:t>13M,20M,16M,</a:t>
              </a:r>
              <a:r>
                <a:rPr lang="zh-CN" altLang="en-US" sz="1100">
                  <a:solidFill>
                    <a:schemeClr val="tx1"/>
                  </a:solidFill>
                </a:rPr>
                <a:t> </a:t>
              </a:r>
              <a:r>
                <a:rPr lang="en-US" altLang="zh-CN" sz="1100">
                  <a:solidFill>
                    <a:schemeClr val="tx1"/>
                  </a:solidFill>
                </a:rPr>
                <a:t>21M)</a:t>
              </a:r>
            </a:p>
          </p:txBody>
        </p:sp>
      </p:grpSp>
      <p:sp>
        <p:nvSpPr>
          <p:cNvPr id="11" name="TextBox 10">
            <a:extLst>
              <a:ext uri="{FF2B5EF4-FFF2-40B4-BE49-F238E27FC236}">
                <a16:creationId xmlns:a16="http://schemas.microsoft.com/office/drawing/2014/main" id="{7CD54320-B7F6-4F48-B660-D82658B324FE}"/>
              </a:ext>
            </a:extLst>
          </p:cNvPr>
          <p:cNvSpPr txBox="1"/>
          <p:nvPr/>
        </p:nvSpPr>
        <p:spPr>
          <a:xfrm>
            <a:off x="5198354" y="2184873"/>
            <a:ext cx="3912433" cy="1384995"/>
          </a:xfrm>
          <a:prstGeom prst="rect">
            <a:avLst/>
          </a:prstGeom>
          <a:noFill/>
        </p:spPr>
        <p:txBody>
          <a:bodyPr wrap="square" rtlCol="0" anchor="t">
            <a:spAutoFit/>
          </a:bodyPr>
          <a:lstStyle/>
          <a:p>
            <a:r>
              <a:rPr lang="en-US" altLang="zh-CN" b="1">
                <a:solidFill>
                  <a:schemeClr val="tx1"/>
                </a:solidFill>
              </a:rPr>
              <a:t>59</a:t>
            </a:r>
            <a:r>
              <a:rPr lang="en-US" altLang="zh-CN">
                <a:solidFill>
                  <a:schemeClr val="tx1"/>
                </a:solidFill>
              </a:rPr>
              <a:t>/1049</a:t>
            </a:r>
            <a:r>
              <a:rPr lang="zh-CN" altLang="en-US">
                <a:solidFill>
                  <a:schemeClr val="tx1"/>
                </a:solidFill>
              </a:rPr>
              <a:t> </a:t>
            </a:r>
            <a:r>
              <a:rPr lang="en-US" altLang="zh-CN">
                <a:solidFill>
                  <a:schemeClr val="tx1"/>
                </a:solidFill>
              </a:rPr>
              <a:t>Investigators</a:t>
            </a:r>
            <a:r>
              <a:rPr lang="zh-CN" altLang="en-US">
                <a:solidFill>
                  <a:schemeClr val="tx1"/>
                </a:solidFill>
              </a:rPr>
              <a:t> </a:t>
            </a:r>
            <a:r>
              <a:rPr lang="en-US" altLang="zh-CN">
                <a:solidFill>
                  <a:schemeClr val="tx1"/>
                </a:solidFill>
              </a:rPr>
              <a:t>as</a:t>
            </a:r>
            <a:r>
              <a:rPr lang="zh-CN" altLang="en-US">
                <a:solidFill>
                  <a:schemeClr val="tx1"/>
                </a:solidFill>
              </a:rPr>
              <a:t> </a:t>
            </a:r>
            <a:r>
              <a:rPr lang="en-US" altLang="zh-CN">
                <a:solidFill>
                  <a:schemeClr val="tx1"/>
                </a:solidFill>
              </a:rPr>
              <a:t>Outliers:</a:t>
            </a:r>
          </a:p>
          <a:p>
            <a:pPr marL="171450" indent="-171450">
              <a:buFont typeface="Arial" panose="020B0604020202020204" pitchFamily="34" charset="0"/>
              <a:buChar char="•"/>
            </a:pPr>
            <a:r>
              <a:rPr lang="en-US" altLang="zh-CN">
                <a:solidFill>
                  <a:schemeClr val="bg2"/>
                </a:solidFill>
              </a:rPr>
              <a:t>Top</a:t>
            </a:r>
            <a:r>
              <a:rPr lang="zh-CN" altLang="en-US">
                <a:solidFill>
                  <a:schemeClr val="bg2"/>
                </a:solidFill>
              </a:rPr>
              <a:t> </a:t>
            </a:r>
            <a:r>
              <a:rPr lang="en-US" altLang="zh-CN">
                <a:solidFill>
                  <a:schemeClr val="bg2"/>
                </a:solidFill>
              </a:rPr>
              <a:t>4</a:t>
            </a:r>
            <a:r>
              <a:rPr lang="zh-CN" altLang="en-US">
                <a:solidFill>
                  <a:schemeClr val="bg2"/>
                </a:solidFill>
              </a:rPr>
              <a:t> </a:t>
            </a:r>
            <a:r>
              <a:rPr lang="en-US" altLang="zh-CN">
                <a:solidFill>
                  <a:schemeClr val="bg2"/>
                </a:solidFill>
              </a:rPr>
              <a:t>Max</a:t>
            </a:r>
            <a:r>
              <a:rPr lang="zh-CN" altLang="en-US">
                <a:solidFill>
                  <a:schemeClr val="bg2"/>
                </a:solidFill>
              </a:rPr>
              <a:t> </a:t>
            </a:r>
            <a:r>
              <a:rPr lang="en-US" altLang="zh-CN">
                <a:solidFill>
                  <a:schemeClr val="bg2"/>
                </a:solidFill>
              </a:rPr>
              <a:t>Projects</a:t>
            </a:r>
          </a:p>
          <a:p>
            <a:pPr marL="171450" indent="-171450">
              <a:buFont typeface="Arial" panose="020B0604020202020204" pitchFamily="34" charset="0"/>
              <a:buChar char="•"/>
            </a:pPr>
            <a:r>
              <a:rPr lang="en-US" altLang="zh-CN">
                <a:solidFill>
                  <a:schemeClr val="bg2"/>
                </a:solidFill>
              </a:rPr>
              <a:t>Top</a:t>
            </a:r>
            <a:r>
              <a:rPr lang="zh-CN" altLang="en-US">
                <a:solidFill>
                  <a:schemeClr val="bg2"/>
                </a:solidFill>
              </a:rPr>
              <a:t> </a:t>
            </a:r>
            <a:r>
              <a:rPr lang="en-US" altLang="zh-CN">
                <a:solidFill>
                  <a:schemeClr val="bg2"/>
                </a:solidFill>
              </a:rPr>
              <a:t>4</a:t>
            </a:r>
            <a:r>
              <a:rPr lang="zh-CN" altLang="en-US">
                <a:solidFill>
                  <a:schemeClr val="bg2"/>
                </a:solidFill>
              </a:rPr>
              <a:t> </a:t>
            </a:r>
            <a:r>
              <a:rPr lang="en-US" altLang="zh-CN">
                <a:solidFill>
                  <a:schemeClr val="bg2"/>
                </a:solidFill>
              </a:rPr>
              <a:t>Max</a:t>
            </a:r>
            <a:r>
              <a:rPr lang="zh-CN" altLang="en-US">
                <a:solidFill>
                  <a:schemeClr val="bg2"/>
                </a:solidFill>
              </a:rPr>
              <a:t> </a:t>
            </a:r>
            <a:r>
              <a:rPr lang="en-US" altLang="zh-CN">
                <a:solidFill>
                  <a:schemeClr val="bg2"/>
                </a:solidFill>
              </a:rPr>
              <a:t>Amount</a:t>
            </a:r>
          </a:p>
          <a:p>
            <a:pPr marL="171450" indent="-171450">
              <a:buFont typeface="Arial" panose="020B0604020202020204" pitchFamily="34" charset="0"/>
              <a:buChar char="•"/>
            </a:pPr>
            <a:r>
              <a:rPr lang="en-US" altLang="zh-CN">
                <a:solidFill>
                  <a:schemeClr val="bg2"/>
                </a:solidFill>
              </a:rPr>
              <a:t>Max</a:t>
            </a:r>
            <a:r>
              <a:rPr lang="zh-CN" altLang="en-US">
                <a:solidFill>
                  <a:schemeClr val="bg2"/>
                </a:solidFill>
              </a:rPr>
              <a:t> </a:t>
            </a:r>
            <a:r>
              <a:rPr lang="en-US" altLang="zh-CN">
                <a:solidFill>
                  <a:schemeClr val="bg2"/>
                </a:solidFill>
              </a:rPr>
              <a:t>Projects</a:t>
            </a:r>
            <a:r>
              <a:rPr lang="zh-CN" altLang="en-US">
                <a:solidFill>
                  <a:schemeClr val="bg2"/>
                </a:solidFill>
              </a:rPr>
              <a:t> </a:t>
            </a:r>
            <a:r>
              <a:rPr lang="en-US" altLang="zh-CN">
                <a:solidFill>
                  <a:schemeClr val="bg2"/>
                </a:solidFill>
              </a:rPr>
              <a:t>=</a:t>
            </a:r>
            <a:r>
              <a:rPr lang="zh-CN" altLang="en-US">
                <a:solidFill>
                  <a:schemeClr val="bg2"/>
                </a:solidFill>
              </a:rPr>
              <a:t> </a:t>
            </a:r>
            <a:r>
              <a:rPr lang="en-US" altLang="zh-CN">
                <a:solidFill>
                  <a:schemeClr val="bg2"/>
                </a:solidFill>
              </a:rPr>
              <a:t>0</a:t>
            </a:r>
            <a:r>
              <a:rPr lang="zh-CN" altLang="en-US">
                <a:solidFill>
                  <a:schemeClr val="bg2"/>
                </a:solidFill>
              </a:rPr>
              <a:t> </a:t>
            </a:r>
            <a:r>
              <a:rPr lang="en-US" altLang="zh-CN">
                <a:solidFill>
                  <a:schemeClr val="bg2"/>
                </a:solidFill>
              </a:rPr>
              <a:t>(12</a:t>
            </a:r>
            <a:r>
              <a:rPr lang="zh-CN" altLang="en-US">
                <a:solidFill>
                  <a:schemeClr val="bg2"/>
                </a:solidFill>
              </a:rPr>
              <a:t> </a:t>
            </a:r>
            <a:r>
              <a:rPr lang="en-US" altLang="zh-CN">
                <a:solidFill>
                  <a:schemeClr val="bg2"/>
                </a:solidFill>
              </a:rPr>
              <a:t>investigators)</a:t>
            </a:r>
          </a:p>
          <a:p>
            <a:pPr marL="171450" indent="-171450">
              <a:buFont typeface="Arial" panose="020B0604020202020204" pitchFamily="34" charset="0"/>
              <a:buChar char="•"/>
            </a:pPr>
            <a:r>
              <a:rPr lang="en-US" altLang="zh-CN">
                <a:solidFill>
                  <a:schemeClr val="bg2"/>
                </a:solidFill>
              </a:rPr>
              <a:t>Max</a:t>
            </a:r>
            <a:r>
              <a:rPr lang="zh-CN" altLang="en-US">
                <a:solidFill>
                  <a:schemeClr val="bg2"/>
                </a:solidFill>
              </a:rPr>
              <a:t> </a:t>
            </a:r>
            <a:r>
              <a:rPr lang="en-US" altLang="zh-CN">
                <a:solidFill>
                  <a:schemeClr val="bg2"/>
                </a:solidFill>
              </a:rPr>
              <a:t>Expenditure</a:t>
            </a:r>
            <a:r>
              <a:rPr lang="zh-CN" altLang="en-US">
                <a:solidFill>
                  <a:schemeClr val="bg2"/>
                </a:solidFill>
              </a:rPr>
              <a:t> </a:t>
            </a:r>
            <a:r>
              <a:rPr lang="en-US" altLang="zh-CN">
                <a:solidFill>
                  <a:schemeClr val="bg2"/>
                </a:solidFill>
              </a:rPr>
              <a:t>=</a:t>
            </a:r>
            <a:r>
              <a:rPr lang="zh-CN" altLang="en-US">
                <a:solidFill>
                  <a:schemeClr val="bg2"/>
                </a:solidFill>
              </a:rPr>
              <a:t> </a:t>
            </a:r>
            <a:r>
              <a:rPr lang="en-US" altLang="zh-CN">
                <a:solidFill>
                  <a:schemeClr val="bg2"/>
                </a:solidFill>
              </a:rPr>
              <a:t>0 or negative (39</a:t>
            </a:r>
            <a:r>
              <a:rPr lang="zh-CN" altLang="en-US">
                <a:solidFill>
                  <a:schemeClr val="bg2"/>
                </a:solidFill>
              </a:rPr>
              <a:t> </a:t>
            </a:r>
            <a:r>
              <a:rPr lang="en-US" altLang="zh-CN">
                <a:solidFill>
                  <a:schemeClr val="bg2"/>
                </a:solidFill>
              </a:rPr>
              <a:t>investigators)</a:t>
            </a:r>
            <a:endParaRPr lang="en-US">
              <a:solidFill>
                <a:schemeClr val="bg2"/>
              </a:solidFill>
            </a:endParaRPr>
          </a:p>
        </p:txBody>
      </p:sp>
    </p:spTree>
    <p:extLst>
      <p:ext uri="{BB962C8B-B14F-4D97-AF65-F5344CB8AC3E}">
        <p14:creationId xmlns:p14="http://schemas.microsoft.com/office/powerpoint/2010/main" val="2959764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727800" y="64744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Capability</a:t>
            </a:r>
            <a:endParaRPr lang="en-US"/>
          </a:p>
        </p:txBody>
      </p:sp>
      <p:sp>
        <p:nvSpPr>
          <p:cNvPr id="4" name="Rectangle 3">
            <a:extLst>
              <a:ext uri="{FF2B5EF4-FFF2-40B4-BE49-F238E27FC236}">
                <a16:creationId xmlns:a16="http://schemas.microsoft.com/office/drawing/2014/main" id="{EFF419F2-DBBB-674E-8050-86B2E4C75475}"/>
              </a:ext>
            </a:extLst>
          </p:cNvPr>
          <p:cNvSpPr/>
          <p:nvPr/>
        </p:nvSpPr>
        <p:spPr>
          <a:xfrm>
            <a:off x="5710762" y="1771231"/>
            <a:ext cx="2831224" cy="307777"/>
          </a:xfrm>
          <a:prstGeom prst="rect">
            <a:avLst/>
          </a:prstGeom>
        </p:spPr>
        <p:txBody>
          <a:bodyPr wrap="none">
            <a:spAutoFit/>
          </a:bodyPr>
          <a:lstStyle/>
          <a:p>
            <a:r>
              <a:rPr lang="en-US" altLang="zh-CN"/>
              <a:t>990</a:t>
            </a:r>
            <a:r>
              <a:rPr lang="zh-CN" altLang="en-US"/>
              <a:t> </a:t>
            </a:r>
            <a:r>
              <a:rPr lang="en-US" altLang="zh-CN"/>
              <a:t>investigators</a:t>
            </a:r>
            <a:r>
              <a:rPr lang="zh-CN" altLang="en-US"/>
              <a:t> </a:t>
            </a:r>
            <a:r>
              <a:rPr lang="en-US" altLang="zh-CN"/>
              <a:t>without</a:t>
            </a:r>
            <a:r>
              <a:rPr lang="zh-CN" altLang="en-US"/>
              <a:t> </a:t>
            </a:r>
            <a:r>
              <a:rPr lang="en-US" altLang="zh-CN"/>
              <a:t>outliers:</a:t>
            </a:r>
            <a:endParaRPr lang="en-US"/>
          </a:p>
        </p:txBody>
      </p:sp>
      <p:graphicFrame>
        <p:nvGraphicFramePr>
          <p:cNvPr id="18" name="Chart 17">
            <a:extLst>
              <a:ext uri="{FF2B5EF4-FFF2-40B4-BE49-F238E27FC236}">
                <a16:creationId xmlns:a16="http://schemas.microsoft.com/office/drawing/2014/main" id="{9515E893-83CE-C04B-87C2-72D5AACD2E74}"/>
              </a:ext>
            </a:extLst>
          </p:cNvPr>
          <p:cNvGraphicFramePr>
            <a:graphicFrameLocks/>
          </p:cNvGraphicFramePr>
          <p:nvPr/>
        </p:nvGraphicFramePr>
        <p:xfrm>
          <a:off x="447040" y="1645302"/>
          <a:ext cx="5065486" cy="3119738"/>
        </p:xfrm>
        <a:graphic>
          <a:graphicData uri="http://schemas.openxmlformats.org/drawingml/2006/chart">
            <c:chart xmlns:c="http://schemas.openxmlformats.org/drawingml/2006/chart" xmlns:r="http://schemas.openxmlformats.org/officeDocument/2006/relationships" r:id="rId2"/>
          </a:graphicData>
        </a:graphic>
      </p:graphicFrame>
      <p:cxnSp>
        <p:nvCxnSpPr>
          <p:cNvPr id="19" name="Straight Connector 18">
            <a:extLst>
              <a:ext uri="{FF2B5EF4-FFF2-40B4-BE49-F238E27FC236}">
                <a16:creationId xmlns:a16="http://schemas.microsoft.com/office/drawing/2014/main" id="{39A99D91-4327-A54C-8F29-2BB549FB1DFF}"/>
              </a:ext>
            </a:extLst>
          </p:cNvPr>
          <p:cNvCxnSpPr>
            <a:cxnSpLocks/>
          </p:cNvCxnSpPr>
          <p:nvPr/>
        </p:nvCxnSpPr>
        <p:spPr>
          <a:xfrm>
            <a:off x="1437640" y="3159759"/>
            <a:ext cx="3876040"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48E801-5AD5-2849-A4C8-926227AB4C89}"/>
              </a:ext>
            </a:extLst>
          </p:cNvPr>
          <p:cNvCxnSpPr>
            <a:cxnSpLocks/>
          </p:cNvCxnSpPr>
          <p:nvPr/>
        </p:nvCxnSpPr>
        <p:spPr>
          <a:xfrm>
            <a:off x="3251200" y="2113279"/>
            <a:ext cx="0" cy="207264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83D0A5-A731-0947-B07B-B85755E6B40B}"/>
              </a:ext>
            </a:extLst>
          </p:cNvPr>
          <p:cNvSpPr txBox="1"/>
          <p:nvPr/>
        </p:nvSpPr>
        <p:spPr>
          <a:xfrm>
            <a:off x="4031447" y="2312688"/>
            <a:ext cx="700833" cy="261610"/>
          </a:xfrm>
          <a:prstGeom prst="rect">
            <a:avLst/>
          </a:prstGeom>
          <a:solidFill>
            <a:schemeClr val="tx1">
              <a:alpha val="41000"/>
            </a:schemeClr>
          </a:solidFill>
        </p:spPr>
        <p:txBody>
          <a:bodyPr wrap="none" rtlCol="0">
            <a:spAutoFit/>
          </a:bodyPr>
          <a:lstStyle/>
          <a:p>
            <a:r>
              <a:rPr lang="en-US" altLang="zh-CN" sz="1100"/>
              <a:t>Area</a:t>
            </a:r>
            <a:r>
              <a:rPr lang="zh-CN" altLang="en-US" sz="1100"/>
              <a:t> </a:t>
            </a:r>
            <a:r>
              <a:rPr lang="en-US" altLang="zh-CN" sz="1100"/>
              <a:t>-</a:t>
            </a:r>
            <a:r>
              <a:rPr lang="zh-CN" altLang="en-US" sz="1100"/>
              <a:t> </a:t>
            </a:r>
            <a:r>
              <a:rPr lang="en-US" altLang="zh-CN" sz="1100"/>
              <a:t>B</a:t>
            </a:r>
            <a:endParaRPr lang="en-US" sz="1100"/>
          </a:p>
        </p:txBody>
      </p:sp>
      <p:sp>
        <p:nvSpPr>
          <p:cNvPr id="22" name="TextBox 21">
            <a:extLst>
              <a:ext uri="{FF2B5EF4-FFF2-40B4-BE49-F238E27FC236}">
                <a16:creationId xmlns:a16="http://schemas.microsoft.com/office/drawing/2014/main" id="{084B6FF4-540E-D145-9C50-ACE36378E412}"/>
              </a:ext>
            </a:extLst>
          </p:cNvPr>
          <p:cNvSpPr txBox="1"/>
          <p:nvPr/>
        </p:nvSpPr>
        <p:spPr>
          <a:xfrm>
            <a:off x="2026458" y="2312688"/>
            <a:ext cx="700833" cy="261610"/>
          </a:xfrm>
          <a:prstGeom prst="rect">
            <a:avLst/>
          </a:prstGeom>
          <a:solidFill>
            <a:schemeClr val="tx1">
              <a:alpha val="41000"/>
            </a:schemeClr>
          </a:solidFill>
        </p:spPr>
        <p:txBody>
          <a:bodyPr wrap="none" rtlCol="0">
            <a:spAutoFit/>
          </a:bodyPr>
          <a:lstStyle/>
          <a:p>
            <a:r>
              <a:rPr lang="en-US" altLang="zh-CN" sz="1100"/>
              <a:t>Area</a:t>
            </a:r>
            <a:r>
              <a:rPr lang="zh-CN" altLang="en-US" sz="1100"/>
              <a:t> </a:t>
            </a:r>
            <a:r>
              <a:rPr lang="en-US" altLang="zh-CN" sz="1100"/>
              <a:t>-</a:t>
            </a:r>
            <a:r>
              <a:rPr lang="zh-CN" altLang="en-US" sz="1100"/>
              <a:t> </a:t>
            </a:r>
            <a:r>
              <a:rPr lang="en-US" altLang="zh-CN" sz="1100"/>
              <a:t>A</a:t>
            </a:r>
            <a:endParaRPr lang="en-US" sz="1100"/>
          </a:p>
        </p:txBody>
      </p:sp>
      <p:sp>
        <p:nvSpPr>
          <p:cNvPr id="23" name="TextBox 22">
            <a:extLst>
              <a:ext uri="{FF2B5EF4-FFF2-40B4-BE49-F238E27FC236}">
                <a16:creationId xmlns:a16="http://schemas.microsoft.com/office/drawing/2014/main" id="{1F3CEA0C-C98B-5944-AAFE-95F77A182E34}"/>
              </a:ext>
            </a:extLst>
          </p:cNvPr>
          <p:cNvSpPr txBox="1"/>
          <p:nvPr/>
        </p:nvSpPr>
        <p:spPr>
          <a:xfrm>
            <a:off x="2022450" y="3417583"/>
            <a:ext cx="708848" cy="261610"/>
          </a:xfrm>
          <a:prstGeom prst="rect">
            <a:avLst/>
          </a:prstGeom>
          <a:solidFill>
            <a:schemeClr val="tx1">
              <a:alpha val="41000"/>
            </a:schemeClr>
          </a:solidFill>
        </p:spPr>
        <p:txBody>
          <a:bodyPr wrap="none" rtlCol="0">
            <a:spAutoFit/>
          </a:bodyPr>
          <a:lstStyle/>
          <a:p>
            <a:r>
              <a:rPr lang="en-US" altLang="zh-CN" sz="1100"/>
              <a:t>Area</a:t>
            </a:r>
            <a:r>
              <a:rPr lang="zh-CN" altLang="en-US" sz="1100"/>
              <a:t> </a:t>
            </a:r>
            <a:r>
              <a:rPr lang="en-US" altLang="zh-CN" sz="1100"/>
              <a:t>-</a:t>
            </a:r>
            <a:r>
              <a:rPr lang="zh-CN" altLang="en-US" sz="1100"/>
              <a:t> </a:t>
            </a:r>
            <a:r>
              <a:rPr lang="en-US" altLang="zh-CN" sz="1100"/>
              <a:t>C</a:t>
            </a:r>
            <a:endParaRPr lang="en-US" sz="1100"/>
          </a:p>
        </p:txBody>
      </p:sp>
      <p:sp>
        <p:nvSpPr>
          <p:cNvPr id="24" name="TextBox 23">
            <a:extLst>
              <a:ext uri="{FF2B5EF4-FFF2-40B4-BE49-F238E27FC236}">
                <a16:creationId xmlns:a16="http://schemas.microsoft.com/office/drawing/2014/main" id="{E5636BF4-648E-1C4F-AE32-AE250C5E5F52}"/>
              </a:ext>
            </a:extLst>
          </p:cNvPr>
          <p:cNvSpPr txBox="1"/>
          <p:nvPr/>
        </p:nvSpPr>
        <p:spPr>
          <a:xfrm>
            <a:off x="4023432" y="3411229"/>
            <a:ext cx="708848" cy="261610"/>
          </a:xfrm>
          <a:prstGeom prst="rect">
            <a:avLst/>
          </a:prstGeom>
          <a:solidFill>
            <a:schemeClr val="tx1">
              <a:alpha val="41000"/>
            </a:schemeClr>
          </a:solidFill>
        </p:spPr>
        <p:txBody>
          <a:bodyPr wrap="none" rtlCol="0">
            <a:spAutoFit/>
          </a:bodyPr>
          <a:lstStyle/>
          <a:p>
            <a:r>
              <a:rPr lang="en-US" altLang="zh-CN" sz="1100"/>
              <a:t>Area</a:t>
            </a:r>
            <a:r>
              <a:rPr lang="zh-CN" altLang="en-US" sz="1100"/>
              <a:t> </a:t>
            </a:r>
            <a:r>
              <a:rPr lang="en-US" altLang="zh-CN" sz="1100"/>
              <a:t>-</a:t>
            </a:r>
            <a:r>
              <a:rPr lang="zh-CN" altLang="en-US" sz="1100"/>
              <a:t> </a:t>
            </a:r>
            <a:r>
              <a:rPr lang="en-US" altLang="zh-CN" sz="1100"/>
              <a:t>D</a:t>
            </a:r>
            <a:endParaRPr lang="en-US" sz="1100"/>
          </a:p>
        </p:txBody>
      </p:sp>
      <p:graphicFrame>
        <p:nvGraphicFramePr>
          <p:cNvPr id="27" name="Table 26">
            <a:extLst>
              <a:ext uri="{FF2B5EF4-FFF2-40B4-BE49-F238E27FC236}">
                <a16:creationId xmlns:a16="http://schemas.microsoft.com/office/drawing/2014/main" id="{51ADEB86-A8AB-D645-A149-42F0178E1C91}"/>
              </a:ext>
            </a:extLst>
          </p:cNvPr>
          <p:cNvGraphicFramePr>
            <a:graphicFrameLocks noGrp="1"/>
          </p:cNvGraphicFramePr>
          <p:nvPr/>
        </p:nvGraphicFramePr>
        <p:xfrm>
          <a:off x="5710762" y="2209813"/>
          <a:ext cx="3067478" cy="1426560"/>
        </p:xfrm>
        <a:graphic>
          <a:graphicData uri="http://schemas.openxmlformats.org/drawingml/2006/table">
            <a:tbl>
              <a:tblPr firstRow="1" bandRow="1">
                <a:tableStyleId>{7E9639D4-E3E2-4D34-9284-5A2195B3D0D7}</a:tableStyleId>
              </a:tblPr>
              <a:tblGrid>
                <a:gridCol w="434143">
                  <a:extLst>
                    <a:ext uri="{9D8B030D-6E8A-4147-A177-3AD203B41FA5}">
                      <a16:colId xmlns:a16="http://schemas.microsoft.com/office/drawing/2014/main" val="674840774"/>
                    </a:ext>
                  </a:extLst>
                </a:gridCol>
                <a:gridCol w="752602">
                  <a:extLst>
                    <a:ext uri="{9D8B030D-6E8A-4147-A177-3AD203B41FA5}">
                      <a16:colId xmlns:a16="http://schemas.microsoft.com/office/drawing/2014/main" val="3669430745"/>
                    </a:ext>
                  </a:extLst>
                </a:gridCol>
                <a:gridCol w="946013">
                  <a:extLst>
                    <a:ext uri="{9D8B030D-6E8A-4147-A177-3AD203B41FA5}">
                      <a16:colId xmlns:a16="http://schemas.microsoft.com/office/drawing/2014/main" val="3403822168"/>
                    </a:ext>
                  </a:extLst>
                </a:gridCol>
                <a:gridCol w="934720">
                  <a:extLst>
                    <a:ext uri="{9D8B030D-6E8A-4147-A177-3AD203B41FA5}">
                      <a16:colId xmlns:a16="http://schemas.microsoft.com/office/drawing/2014/main" val="3056981282"/>
                    </a:ext>
                  </a:extLst>
                </a:gridCol>
              </a:tblGrid>
              <a:tr h="257580">
                <a:tc>
                  <a:txBody>
                    <a:bodyPr/>
                    <a:lstStyle/>
                    <a:p>
                      <a:pPr algn="ctr"/>
                      <a:endParaRPr lang="en-US" sz="1000"/>
                    </a:p>
                  </a:txBody>
                  <a:tcPr anchor="ctr"/>
                </a:tc>
                <a:tc>
                  <a:txBody>
                    <a:bodyPr/>
                    <a:lstStyle/>
                    <a:p>
                      <a:pPr algn="ctr"/>
                      <a:r>
                        <a:rPr lang="en-US" altLang="zh-CN" sz="1000"/>
                        <a:t>Projects</a:t>
                      </a:r>
                      <a:endParaRPr lang="en-US" sz="1000"/>
                    </a:p>
                  </a:txBody>
                  <a:tcPr anchor="ctr"/>
                </a:tc>
                <a:tc>
                  <a:txBody>
                    <a:bodyPr/>
                    <a:lstStyle/>
                    <a:p>
                      <a:pPr algn="ctr"/>
                      <a:r>
                        <a:rPr lang="en-US" altLang="zh-CN" sz="1000"/>
                        <a:t>Expenditure</a:t>
                      </a:r>
                      <a:endParaRPr lang="en-US" sz="1000"/>
                    </a:p>
                  </a:txBody>
                  <a:tcPr anchor="ctr"/>
                </a:tc>
                <a:tc>
                  <a:txBody>
                    <a:bodyPr/>
                    <a:lstStyle/>
                    <a:p>
                      <a:pPr algn="ctr"/>
                      <a:r>
                        <a:rPr lang="en-US" altLang="zh-CN" sz="1000"/>
                        <a:t>Investigator</a:t>
                      </a:r>
                      <a:endParaRPr lang="en-US" sz="1000"/>
                    </a:p>
                    <a:p>
                      <a:pPr algn="ctr"/>
                      <a:r>
                        <a:rPr lang="en-US" sz="1000"/>
                        <a:t>Pro</a:t>
                      </a:r>
                      <a:r>
                        <a:rPr lang="en-US" altLang="zh-CN" sz="1000"/>
                        <a:t>portion</a:t>
                      </a:r>
                      <a:endParaRPr lang="en-US" sz="1000"/>
                    </a:p>
                  </a:txBody>
                  <a:tcPr anchor="ctr"/>
                </a:tc>
                <a:extLst>
                  <a:ext uri="{0D108BD9-81ED-4DB2-BD59-A6C34878D82A}">
                    <a16:rowId xmlns:a16="http://schemas.microsoft.com/office/drawing/2014/main" val="193979600"/>
                  </a:ext>
                </a:extLst>
              </a:tr>
              <a:tr h="257580">
                <a:tc>
                  <a:txBody>
                    <a:bodyPr/>
                    <a:lstStyle/>
                    <a:p>
                      <a:pPr algn="ctr"/>
                      <a:r>
                        <a:rPr lang="en-US" altLang="zh-CN" sz="1000" b="1"/>
                        <a:t>A</a:t>
                      </a:r>
                      <a:endParaRPr lang="en-US" sz="1000" b="1"/>
                    </a:p>
                  </a:txBody>
                  <a:tcPr anchor="ctr"/>
                </a:tc>
                <a:tc>
                  <a:txBody>
                    <a:bodyPr/>
                    <a:lstStyle/>
                    <a:p>
                      <a:pPr algn="ctr"/>
                      <a:r>
                        <a:rPr lang="en-US" sz="1000"/>
                        <a:t>&lt; 8</a:t>
                      </a:r>
                    </a:p>
                  </a:txBody>
                  <a:tcPr anchor="ctr"/>
                </a:tc>
                <a:tc>
                  <a:txBody>
                    <a:bodyPr/>
                    <a:lstStyle/>
                    <a:p>
                      <a:pPr algn="ctr"/>
                      <a:r>
                        <a:rPr lang="en-US" sz="1000"/>
                        <a:t>&gt;= $4M</a:t>
                      </a:r>
                    </a:p>
                  </a:txBody>
                  <a:tcPr anchor="ctr"/>
                </a:tc>
                <a:tc>
                  <a:txBody>
                    <a:bodyPr/>
                    <a:lstStyle/>
                    <a:p>
                      <a:pPr algn="ctr"/>
                      <a:r>
                        <a:rPr lang="en-US" altLang="zh-CN" sz="1000"/>
                        <a:t>1.4%</a:t>
                      </a:r>
                      <a:endParaRPr lang="en-US" sz="1000"/>
                    </a:p>
                  </a:txBody>
                  <a:tcPr anchor="ctr"/>
                </a:tc>
                <a:extLst>
                  <a:ext uri="{0D108BD9-81ED-4DB2-BD59-A6C34878D82A}">
                    <a16:rowId xmlns:a16="http://schemas.microsoft.com/office/drawing/2014/main" val="589790212"/>
                  </a:ext>
                </a:extLst>
              </a:tr>
              <a:tr h="257580">
                <a:tc>
                  <a:txBody>
                    <a:bodyPr/>
                    <a:lstStyle/>
                    <a:p>
                      <a:pPr algn="ctr"/>
                      <a:r>
                        <a:rPr lang="en-US" altLang="zh-CN" sz="1000" b="1"/>
                        <a:t>B</a:t>
                      </a:r>
                      <a:endParaRPr lang="en-US" sz="1000" b="1"/>
                    </a:p>
                  </a:txBody>
                  <a:tcPr anchor="ctr"/>
                </a:tc>
                <a:tc>
                  <a:txBody>
                    <a:bodyPr/>
                    <a:lstStyle/>
                    <a:p>
                      <a:pPr algn="ctr"/>
                      <a:r>
                        <a:rPr lang="en-US" sz="1000"/>
                        <a:t>&gt;= 8</a:t>
                      </a:r>
                    </a:p>
                  </a:txBody>
                  <a:tcPr anchor="ctr"/>
                </a:tc>
                <a:tc>
                  <a:txBody>
                    <a:bodyPr/>
                    <a:lstStyle/>
                    <a:p>
                      <a:pPr algn="ctr"/>
                      <a:r>
                        <a:rPr lang="en-US" sz="1000"/>
                        <a:t>&gt;= $4M</a:t>
                      </a:r>
                    </a:p>
                  </a:txBody>
                  <a:tcPr anchor="ctr"/>
                </a:tc>
                <a:tc>
                  <a:txBody>
                    <a:bodyPr/>
                    <a:lstStyle/>
                    <a:p>
                      <a:pPr algn="ctr"/>
                      <a:r>
                        <a:rPr lang="en-US" altLang="zh-CN" sz="1000"/>
                        <a:t>0.7%</a:t>
                      </a:r>
                      <a:endParaRPr lang="en-US" sz="1000"/>
                    </a:p>
                  </a:txBody>
                  <a:tcPr anchor="ctr"/>
                </a:tc>
                <a:extLst>
                  <a:ext uri="{0D108BD9-81ED-4DB2-BD59-A6C34878D82A}">
                    <a16:rowId xmlns:a16="http://schemas.microsoft.com/office/drawing/2014/main" val="2183048825"/>
                  </a:ext>
                </a:extLst>
              </a:tr>
              <a:tr h="257580">
                <a:tc>
                  <a:txBody>
                    <a:bodyPr/>
                    <a:lstStyle/>
                    <a:p>
                      <a:pPr algn="ctr"/>
                      <a:r>
                        <a:rPr lang="en-US" altLang="zh-CN" sz="1000" b="1"/>
                        <a:t>C</a:t>
                      </a:r>
                      <a:endParaRPr lang="en-US" sz="1000" b="1"/>
                    </a:p>
                  </a:txBody>
                  <a:tcPr anchor="ctr"/>
                </a:tc>
                <a:tc>
                  <a:txBody>
                    <a:bodyPr/>
                    <a:lstStyle/>
                    <a:p>
                      <a:pPr algn="ctr"/>
                      <a:r>
                        <a:rPr lang="en-US" sz="1000"/>
                        <a:t>&lt; 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t>&lt; $4M</a:t>
                      </a:r>
                    </a:p>
                  </a:txBody>
                  <a:tcPr anchor="ctr"/>
                </a:tc>
                <a:tc>
                  <a:txBody>
                    <a:bodyPr/>
                    <a:lstStyle/>
                    <a:p>
                      <a:pPr algn="ctr"/>
                      <a:r>
                        <a:rPr lang="en-US" altLang="zh-CN" sz="1000"/>
                        <a:t>93.6%</a:t>
                      </a:r>
                      <a:endParaRPr lang="en-US" sz="1000"/>
                    </a:p>
                  </a:txBody>
                  <a:tcPr anchor="ctr"/>
                </a:tc>
                <a:extLst>
                  <a:ext uri="{0D108BD9-81ED-4DB2-BD59-A6C34878D82A}">
                    <a16:rowId xmlns:a16="http://schemas.microsoft.com/office/drawing/2014/main" val="1853487686"/>
                  </a:ext>
                </a:extLst>
              </a:tr>
              <a:tr h="257580">
                <a:tc>
                  <a:txBody>
                    <a:bodyPr/>
                    <a:lstStyle/>
                    <a:p>
                      <a:pPr algn="ctr"/>
                      <a:r>
                        <a:rPr lang="en-US" altLang="zh-CN" sz="1000" b="1"/>
                        <a:t>D</a:t>
                      </a:r>
                      <a:endParaRPr lang="en-US" sz="1000" b="1"/>
                    </a:p>
                  </a:txBody>
                  <a:tcPr anchor="ctr"/>
                </a:tc>
                <a:tc>
                  <a:txBody>
                    <a:bodyPr/>
                    <a:lstStyle/>
                    <a:p>
                      <a:pPr algn="ctr"/>
                      <a:r>
                        <a:rPr lang="en-US" sz="1000"/>
                        <a:t>&gt;= 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t>&lt; $4M</a:t>
                      </a:r>
                    </a:p>
                  </a:txBody>
                  <a:tcPr anchor="ctr"/>
                </a:tc>
                <a:tc>
                  <a:txBody>
                    <a:bodyPr/>
                    <a:lstStyle/>
                    <a:p>
                      <a:pPr algn="ctr"/>
                      <a:r>
                        <a:rPr lang="en-US" altLang="zh-CN" sz="1000"/>
                        <a:t>4.3%</a:t>
                      </a:r>
                      <a:endParaRPr lang="en-US" sz="1000"/>
                    </a:p>
                  </a:txBody>
                  <a:tcPr anchor="ctr"/>
                </a:tc>
                <a:extLst>
                  <a:ext uri="{0D108BD9-81ED-4DB2-BD59-A6C34878D82A}">
                    <a16:rowId xmlns:a16="http://schemas.microsoft.com/office/drawing/2014/main" val="1653894104"/>
                  </a:ext>
                </a:extLst>
              </a:tr>
            </a:tbl>
          </a:graphicData>
        </a:graphic>
      </p:graphicFrame>
    </p:spTree>
    <p:extLst>
      <p:ext uri="{BB962C8B-B14F-4D97-AF65-F5344CB8AC3E}">
        <p14:creationId xmlns:p14="http://schemas.microsoft.com/office/powerpoint/2010/main" val="972560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var/folders/3g/0qcl11hj145f1qqmksz1m51h0000gn/T/com.microsoft.Powerpoint/WebArchiveCopyPasteTempFiles/wd00JnDnnH6DQAAAABJRU5ErkJggg==">
            <a:extLst>
              <a:ext uri="{FF2B5EF4-FFF2-40B4-BE49-F238E27FC236}">
                <a16:creationId xmlns:a16="http://schemas.microsoft.com/office/drawing/2014/main" id="{25B73E33-9C25-4C43-9759-7139FB5BF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988" y="1310768"/>
            <a:ext cx="4909415" cy="2752170"/>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88">
            <a:extLst>
              <a:ext uri="{FF2B5EF4-FFF2-40B4-BE49-F238E27FC236}">
                <a16:creationId xmlns:a16="http://schemas.microsoft.com/office/drawing/2014/main" id="{112F2AB4-C1B8-0849-91A4-8D5368F5AB62}"/>
              </a:ext>
            </a:extLst>
          </p:cNvPr>
          <p:cNvSpPr txBox="1"/>
          <p:nvPr/>
        </p:nvSpPr>
        <p:spPr>
          <a:xfrm>
            <a:off x="369458" y="738464"/>
            <a:ext cx="731061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Trends by Median Expenditure (FYs 2008 - 2017)</a:t>
            </a:r>
          </a:p>
        </p:txBody>
      </p:sp>
      <p:sp>
        <p:nvSpPr>
          <p:cNvPr id="141" name="TextBox 184">
            <a:extLst>
              <a:ext uri="{FF2B5EF4-FFF2-40B4-BE49-F238E27FC236}">
                <a16:creationId xmlns:a16="http://schemas.microsoft.com/office/drawing/2014/main" id="{C4BC91F7-8060-3A4D-83DA-97686B29E496}"/>
              </a:ext>
            </a:extLst>
          </p:cNvPr>
          <p:cNvSpPr txBox="1"/>
          <p:nvPr/>
        </p:nvSpPr>
        <p:spPr>
          <a:xfrm>
            <a:off x="126496" y="1189052"/>
            <a:ext cx="3858079"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2"/>
              </a:solidFill>
              <a:latin typeface="Times"/>
              <a:cs typeface="Calibri"/>
            </a:endParaRPr>
          </a:p>
          <a:p>
            <a:pPr marL="285750" indent="-285750">
              <a:buChar char="•"/>
            </a:pPr>
            <a:r>
              <a:rPr lang="en-US">
                <a:solidFill>
                  <a:schemeClr val="bg2"/>
                </a:solidFill>
                <a:latin typeface="+mn-lt"/>
              </a:rPr>
              <a:t>The </a:t>
            </a:r>
            <a:r>
              <a:rPr lang="en-US" b="1">
                <a:solidFill>
                  <a:schemeClr val="bg2"/>
                </a:solidFill>
                <a:latin typeface="+mn-lt"/>
              </a:rPr>
              <a:t>median dollar amount has been inconsistent with a sharp dip in 2011</a:t>
            </a:r>
            <a:r>
              <a:rPr lang="en-US">
                <a:solidFill>
                  <a:schemeClr val="bg2"/>
                </a:solidFill>
                <a:latin typeface="+mn-lt"/>
              </a:rPr>
              <a:t>.</a:t>
            </a:r>
          </a:p>
          <a:p>
            <a:endParaRPr lang="en-US">
              <a:solidFill>
                <a:schemeClr val="bg2"/>
              </a:solidFill>
              <a:latin typeface="+mn-lt"/>
            </a:endParaRPr>
          </a:p>
          <a:p>
            <a:pPr marL="285750" indent="-285750">
              <a:buChar char="•"/>
            </a:pPr>
            <a:r>
              <a:rPr lang="en-US">
                <a:solidFill>
                  <a:schemeClr val="bg2"/>
                </a:solidFill>
                <a:latin typeface="+mn-lt"/>
                <a:cs typeface="Calibri"/>
              </a:rPr>
              <a:t>The </a:t>
            </a:r>
            <a:r>
              <a:rPr lang="en-US" b="1">
                <a:solidFill>
                  <a:schemeClr val="bg2"/>
                </a:solidFill>
                <a:latin typeface="+mn-lt"/>
                <a:cs typeface="Calibri"/>
              </a:rPr>
              <a:t>private research universities</a:t>
            </a:r>
            <a:r>
              <a:rPr lang="en-US">
                <a:solidFill>
                  <a:schemeClr val="bg2"/>
                </a:solidFill>
                <a:latin typeface="+mn-lt"/>
                <a:cs typeface="Calibri"/>
              </a:rPr>
              <a:t> over this decade follows the </a:t>
            </a:r>
            <a:r>
              <a:rPr lang="en-US" b="1">
                <a:solidFill>
                  <a:schemeClr val="bg2"/>
                </a:solidFill>
                <a:latin typeface="+mn-lt"/>
                <a:cs typeface="Calibri"/>
              </a:rPr>
              <a:t>same pattern</a:t>
            </a:r>
            <a:r>
              <a:rPr lang="en-US">
                <a:solidFill>
                  <a:schemeClr val="bg2"/>
                </a:solidFill>
                <a:latin typeface="+mn-lt"/>
                <a:cs typeface="Calibri"/>
              </a:rPr>
              <a:t> trend as observed</a:t>
            </a:r>
          </a:p>
          <a:p>
            <a:pPr marL="285750" indent="-285750">
              <a:buFont typeface="Arial"/>
              <a:buChar char="•"/>
            </a:pPr>
            <a:endParaRPr lang="en-US">
              <a:solidFill>
                <a:schemeClr val="bg2"/>
              </a:solidFill>
              <a:latin typeface="+mn-lt"/>
              <a:cs typeface="Calibri"/>
            </a:endParaRPr>
          </a:p>
          <a:p>
            <a:pPr marL="285750" indent="-285750">
              <a:buFont typeface="Arial"/>
              <a:buChar char="•"/>
            </a:pPr>
            <a:r>
              <a:rPr lang="en-US" b="1">
                <a:solidFill>
                  <a:schemeClr val="bg2"/>
                </a:solidFill>
                <a:latin typeface="+mn-lt"/>
                <a:cs typeface="Calibri"/>
              </a:rPr>
              <a:t>Institutions</a:t>
            </a:r>
            <a:r>
              <a:rPr lang="en-US">
                <a:solidFill>
                  <a:schemeClr val="bg2"/>
                </a:solidFill>
                <a:latin typeface="+mn-lt"/>
                <a:cs typeface="Calibri"/>
              </a:rPr>
              <a:t> showed a </a:t>
            </a:r>
            <a:r>
              <a:rPr lang="en-US" b="1">
                <a:solidFill>
                  <a:schemeClr val="bg2"/>
                </a:solidFill>
                <a:latin typeface="+mn-lt"/>
                <a:cs typeface="Calibri"/>
              </a:rPr>
              <a:t>steady slowly increase</a:t>
            </a:r>
            <a:r>
              <a:rPr lang="en-US">
                <a:solidFill>
                  <a:schemeClr val="bg2"/>
                </a:solidFill>
                <a:latin typeface="+mn-lt"/>
                <a:cs typeface="Calibri"/>
              </a:rPr>
              <a:t> after 2009 keeping at 3 billion in total each year. </a:t>
            </a:r>
            <a:r>
              <a:rPr lang="en-US" altLang="zh-CN">
                <a:solidFill>
                  <a:schemeClr val="bg2"/>
                </a:solidFill>
                <a:cs typeface="Calibri"/>
              </a:rPr>
              <a:t>Pennsylvania </a:t>
            </a:r>
            <a:r>
              <a:rPr lang="en-US">
                <a:solidFill>
                  <a:schemeClr val="bg2"/>
                </a:solidFill>
                <a:latin typeface="+mn-lt"/>
                <a:cs typeface="Calibri"/>
              </a:rPr>
              <a:t>private schools has an </a:t>
            </a:r>
            <a:r>
              <a:rPr lang="en-US" b="1">
                <a:solidFill>
                  <a:schemeClr val="bg2"/>
                </a:solidFill>
                <a:latin typeface="+mn-lt"/>
                <a:cs typeface="Calibri"/>
              </a:rPr>
              <a:t>average growth rate of 5%</a:t>
            </a:r>
            <a:r>
              <a:rPr lang="en-US">
                <a:solidFill>
                  <a:schemeClr val="bg2"/>
                </a:solidFill>
                <a:latin typeface="+mn-lt"/>
                <a:cs typeface="Calibri"/>
              </a:rPr>
              <a:t> that </a:t>
            </a:r>
            <a:r>
              <a:rPr lang="en-US" b="1">
                <a:solidFill>
                  <a:schemeClr val="bg2"/>
                </a:solidFill>
                <a:latin typeface="+mn-lt"/>
                <a:cs typeface="Calibri"/>
              </a:rPr>
              <a:t>exceeded</a:t>
            </a:r>
            <a:r>
              <a:rPr lang="en-US">
                <a:solidFill>
                  <a:schemeClr val="bg2"/>
                </a:solidFill>
                <a:latin typeface="+mn-lt"/>
                <a:cs typeface="Calibri"/>
              </a:rPr>
              <a:t> the </a:t>
            </a:r>
            <a:r>
              <a:rPr lang="en-US" b="1">
                <a:solidFill>
                  <a:schemeClr val="bg2"/>
                </a:solidFill>
                <a:latin typeface="+mn-lt"/>
                <a:cs typeface="Calibri"/>
              </a:rPr>
              <a:t>national average annual growth rate of 4%.</a:t>
            </a:r>
          </a:p>
          <a:p>
            <a:pPr marL="285750" indent="-285750">
              <a:buChar char="•"/>
            </a:pPr>
            <a:endParaRPr lang="en-US">
              <a:solidFill>
                <a:schemeClr val="bg2"/>
              </a:solidFill>
              <a:latin typeface="+mn-lt"/>
              <a:cs typeface="Calibri"/>
            </a:endParaRPr>
          </a:p>
        </p:txBody>
      </p:sp>
      <p:cxnSp>
        <p:nvCxnSpPr>
          <p:cNvPr id="12" name="直线连接符 11">
            <a:extLst>
              <a:ext uri="{FF2B5EF4-FFF2-40B4-BE49-F238E27FC236}">
                <a16:creationId xmlns:a16="http://schemas.microsoft.com/office/drawing/2014/main" id="{D272C7E1-4E8E-FD4B-91E9-55034199E3FF}"/>
              </a:ext>
            </a:extLst>
          </p:cNvPr>
          <p:cNvCxnSpPr/>
          <p:nvPr/>
        </p:nvCxnSpPr>
        <p:spPr>
          <a:xfrm>
            <a:off x="5912768" y="2082534"/>
            <a:ext cx="0" cy="19071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2" name="直线连接符 141">
            <a:extLst>
              <a:ext uri="{FF2B5EF4-FFF2-40B4-BE49-F238E27FC236}">
                <a16:creationId xmlns:a16="http://schemas.microsoft.com/office/drawing/2014/main" id="{E986B499-835F-1640-873E-4075FDEAAE51}"/>
              </a:ext>
            </a:extLst>
          </p:cNvPr>
          <p:cNvCxnSpPr>
            <a:cxnSpLocks/>
          </p:cNvCxnSpPr>
          <p:nvPr/>
        </p:nvCxnSpPr>
        <p:spPr>
          <a:xfrm>
            <a:off x="4913300" y="3756659"/>
            <a:ext cx="0" cy="18118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3" name="TextBox 184">
            <a:extLst>
              <a:ext uri="{FF2B5EF4-FFF2-40B4-BE49-F238E27FC236}">
                <a16:creationId xmlns:a16="http://schemas.microsoft.com/office/drawing/2014/main" id="{678F68CF-69D5-6342-9672-587B9AE07F3A}"/>
              </a:ext>
            </a:extLst>
          </p:cNvPr>
          <p:cNvSpPr txBox="1"/>
          <p:nvPr/>
        </p:nvSpPr>
        <p:spPr>
          <a:xfrm>
            <a:off x="4155702" y="3943411"/>
            <a:ext cx="488270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2"/>
              </a:solidFill>
              <a:latin typeface="Times"/>
              <a:cs typeface="Calibri"/>
            </a:endParaRPr>
          </a:p>
          <a:p>
            <a:r>
              <a:rPr lang="en-US">
                <a:solidFill>
                  <a:schemeClr val="bg2"/>
                </a:solidFill>
                <a:latin typeface="+mn-lt"/>
              </a:rPr>
              <a:t>As the top largest research universities continued to receive the funding at an increased rate, a large percentage of the schools that are on the bottom of list struggled to split a share of funding in that year.</a:t>
            </a:r>
            <a:endParaRPr lang="en-US">
              <a:solidFill>
                <a:schemeClr val="bg2"/>
              </a:solidFill>
              <a:latin typeface="+mn-lt"/>
              <a:cs typeface="Calibri"/>
            </a:endParaRPr>
          </a:p>
        </p:txBody>
      </p:sp>
      <p:sp>
        <p:nvSpPr>
          <p:cNvPr id="14" name="文本框 13">
            <a:extLst>
              <a:ext uri="{FF2B5EF4-FFF2-40B4-BE49-F238E27FC236}">
                <a16:creationId xmlns:a16="http://schemas.microsoft.com/office/drawing/2014/main" id="{19A733AD-4E1C-B548-B661-529806369347}"/>
              </a:ext>
            </a:extLst>
          </p:cNvPr>
          <p:cNvSpPr txBox="1"/>
          <p:nvPr/>
        </p:nvSpPr>
        <p:spPr>
          <a:xfrm>
            <a:off x="5652084" y="3852911"/>
            <a:ext cx="521368" cy="276999"/>
          </a:xfrm>
          <a:prstGeom prst="rect">
            <a:avLst/>
          </a:prstGeom>
          <a:solidFill>
            <a:schemeClr val="bg1"/>
          </a:solidFill>
        </p:spPr>
        <p:txBody>
          <a:bodyPr wrap="square" rtlCol="0">
            <a:spAutoFit/>
          </a:bodyPr>
          <a:lstStyle/>
          <a:p>
            <a:r>
              <a:rPr kumimoji="1" lang="en-US" altLang="zh-CN" sz="1200">
                <a:solidFill>
                  <a:schemeClr val="accent2">
                    <a:lumMod val="75000"/>
                  </a:schemeClr>
                </a:solidFill>
              </a:rPr>
              <a:t>2011</a:t>
            </a:r>
            <a:endParaRPr kumimoji="1" lang="zh-CN" altLang="en-US">
              <a:solidFill>
                <a:schemeClr val="accent2">
                  <a:lumMod val="75000"/>
                </a:schemeClr>
              </a:solidFill>
            </a:endParaRPr>
          </a:p>
        </p:txBody>
      </p:sp>
    </p:spTree>
    <p:extLst>
      <p:ext uri="{BB962C8B-B14F-4D97-AF65-F5344CB8AC3E}">
        <p14:creationId xmlns:p14="http://schemas.microsoft.com/office/powerpoint/2010/main" val="181117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727800" y="64744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Summary</a:t>
            </a:r>
            <a:endParaRPr lang="en-US"/>
          </a:p>
        </p:txBody>
      </p:sp>
      <p:graphicFrame>
        <p:nvGraphicFramePr>
          <p:cNvPr id="45" name="Table 44">
            <a:extLst>
              <a:ext uri="{FF2B5EF4-FFF2-40B4-BE49-F238E27FC236}">
                <a16:creationId xmlns:a16="http://schemas.microsoft.com/office/drawing/2014/main" id="{444BF764-64AB-6243-8510-F942FA576348}"/>
              </a:ext>
            </a:extLst>
          </p:cNvPr>
          <p:cNvGraphicFramePr>
            <a:graphicFrameLocks noGrp="1"/>
          </p:cNvGraphicFramePr>
          <p:nvPr>
            <p:extLst>
              <p:ext uri="{D42A27DB-BD31-4B8C-83A1-F6EECF244321}">
                <p14:modId xmlns:p14="http://schemas.microsoft.com/office/powerpoint/2010/main" val="3966090880"/>
              </p:ext>
            </p:extLst>
          </p:nvPr>
        </p:nvGraphicFramePr>
        <p:xfrm>
          <a:off x="1326425" y="1956529"/>
          <a:ext cx="6939281" cy="1828800"/>
        </p:xfrm>
        <a:graphic>
          <a:graphicData uri="http://schemas.openxmlformats.org/drawingml/2006/table">
            <a:tbl>
              <a:tblPr firstRow="1" bandRow="1">
                <a:tableStyleId>{7E9639D4-E3E2-4D34-9284-5A2195B3D0D7}</a:tableStyleId>
              </a:tblPr>
              <a:tblGrid>
                <a:gridCol w="1169821">
                  <a:extLst>
                    <a:ext uri="{9D8B030D-6E8A-4147-A177-3AD203B41FA5}">
                      <a16:colId xmlns:a16="http://schemas.microsoft.com/office/drawing/2014/main" val="4264615963"/>
                    </a:ext>
                  </a:extLst>
                </a:gridCol>
                <a:gridCol w="1216940">
                  <a:extLst>
                    <a:ext uri="{9D8B030D-6E8A-4147-A177-3AD203B41FA5}">
                      <a16:colId xmlns:a16="http://schemas.microsoft.com/office/drawing/2014/main" val="3669430745"/>
                    </a:ext>
                  </a:extLst>
                </a:gridCol>
                <a:gridCol w="1529679">
                  <a:extLst>
                    <a:ext uri="{9D8B030D-6E8A-4147-A177-3AD203B41FA5}">
                      <a16:colId xmlns:a16="http://schemas.microsoft.com/office/drawing/2014/main" val="3403822168"/>
                    </a:ext>
                  </a:extLst>
                </a:gridCol>
                <a:gridCol w="1674347">
                  <a:extLst>
                    <a:ext uri="{9D8B030D-6E8A-4147-A177-3AD203B41FA5}">
                      <a16:colId xmlns:a16="http://schemas.microsoft.com/office/drawing/2014/main" val="3056981282"/>
                    </a:ext>
                  </a:extLst>
                </a:gridCol>
                <a:gridCol w="1348494">
                  <a:extLst>
                    <a:ext uri="{9D8B030D-6E8A-4147-A177-3AD203B41FA5}">
                      <a16:colId xmlns:a16="http://schemas.microsoft.com/office/drawing/2014/main" val="168825037"/>
                    </a:ext>
                  </a:extLst>
                </a:gridCol>
              </a:tblGrid>
              <a:tr h="435428">
                <a:tc>
                  <a:txBody>
                    <a:bodyPr/>
                    <a:lstStyle/>
                    <a:p>
                      <a:pPr algn="ctr"/>
                      <a:r>
                        <a:rPr lang="en-US" altLang="zh-CN" sz="1200" dirty="0"/>
                        <a:t>Investigators</a:t>
                      </a:r>
                      <a:endParaRPr lang="en-US" sz="1200" dirty="0"/>
                    </a:p>
                  </a:txBody>
                  <a:tcPr anchor="ctr"/>
                </a:tc>
                <a:tc>
                  <a:txBody>
                    <a:bodyPr/>
                    <a:lstStyle/>
                    <a:p>
                      <a:pPr algn="ctr"/>
                      <a:r>
                        <a:rPr lang="en-US" altLang="zh-CN" sz="1200"/>
                        <a:t>Total</a:t>
                      </a:r>
                      <a:r>
                        <a:rPr lang="zh-CN" altLang="en-US" sz="1200"/>
                        <a:t> </a:t>
                      </a:r>
                      <a:r>
                        <a:rPr lang="en-US" altLang="zh-CN" sz="1200"/>
                        <a:t>Amount</a:t>
                      </a:r>
                      <a:r>
                        <a:rPr lang="zh-CN" altLang="en-US" sz="1200"/>
                        <a:t> </a:t>
                      </a:r>
                      <a:r>
                        <a:rPr lang="en-US" altLang="zh-CN" sz="1200"/>
                        <a:t>(Avg.</a:t>
                      </a:r>
                      <a:r>
                        <a:rPr lang="zh-CN" altLang="en-US" sz="1200"/>
                        <a:t> </a:t>
                      </a:r>
                      <a:r>
                        <a:rPr lang="en-US" altLang="zh-CN" sz="1200"/>
                        <a:t>1M)</a:t>
                      </a:r>
                      <a:endParaRPr lang="en-US" sz="1200"/>
                    </a:p>
                  </a:txBody>
                  <a:tcPr anchor="ctr"/>
                </a:tc>
                <a:tc>
                  <a:txBody>
                    <a:bodyPr/>
                    <a:lstStyle/>
                    <a:p>
                      <a:pPr algn="ctr"/>
                      <a:r>
                        <a:rPr lang="en-US" altLang="zh-CN" sz="1200"/>
                        <a:t>Efficiency</a:t>
                      </a:r>
                      <a:r>
                        <a:rPr lang="zh-CN" altLang="en-US" sz="1200"/>
                        <a:t> </a:t>
                      </a:r>
                      <a:endParaRPr lang="en-US" altLang="zh-CN" sz="1200"/>
                    </a:p>
                    <a:p>
                      <a:pPr algn="ctr"/>
                      <a:r>
                        <a:rPr lang="en-US" altLang="zh-CN" sz="1200"/>
                        <a:t>(Avg.</a:t>
                      </a:r>
                      <a:r>
                        <a:rPr lang="zh-CN" altLang="en-US" sz="1200"/>
                        <a:t> </a:t>
                      </a:r>
                      <a:r>
                        <a:rPr lang="en-US" altLang="zh-CN" sz="1200"/>
                        <a:t>0.2M)</a:t>
                      </a:r>
                      <a:endParaRPr lang="en-US" sz="1200"/>
                    </a:p>
                  </a:txBody>
                  <a:tcPr anchor="ctr"/>
                </a:tc>
                <a:tc>
                  <a:txBody>
                    <a:bodyPr/>
                    <a:lstStyle/>
                    <a:p>
                      <a:pPr algn="ctr"/>
                      <a:r>
                        <a:rPr lang="en-US" altLang="zh-CN" sz="1200"/>
                        <a:t>Sustainability</a:t>
                      </a:r>
                      <a:endParaRPr lang="en-US" sz="1200"/>
                    </a:p>
                  </a:txBody>
                  <a:tcPr anchor="ctr"/>
                </a:tc>
                <a:tc>
                  <a:txBody>
                    <a:bodyPr/>
                    <a:lstStyle/>
                    <a:p>
                      <a:pPr algn="ctr"/>
                      <a:r>
                        <a:rPr lang="en-US" altLang="zh-CN" sz="1200"/>
                        <a:t>Capability</a:t>
                      </a:r>
                      <a:endParaRPr lang="en-US" sz="1200"/>
                    </a:p>
                  </a:txBody>
                  <a:tcPr anchor="ctr"/>
                </a:tc>
                <a:extLst>
                  <a:ext uri="{0D108BD9-81ED-4DB2-BD59-A6C34878D82A}">
                    <a16:rowId xmlns:a16="http://schemas.microsoft.com/office/drawing/2014/main" val="193979600"/>
                  </a:ext>
                </a:extLst>
              </a:tr>
              <a:tr h="257580">
                <a:tc>
                  <a:txBody>
                    <a:bodyPr/>
                    <a:lstStyle/>
                    <a:p>
                      <a:pPr algn="ctr"/>
                      <a:r>
                        <a:rPr lang="en-US" altLang="zh-CN" sz="1200"/>
                        <a:t>572</a:t>
                      </a:r>
                      <a:endParaRPr lang="en-US" sz="1200"/>
                    </a:p>
                  </a:txBody>
                  <a:tcPr anchor="ctr"/>
                </a:tc>
                <a:tc>
                  <a:txBody>
                    <a:bodyPr/>
                    <a:lstStyle/>
                    <a:p>
                      <a:pPr algn="ctr"/>
                      <a:r>
                        <a:rPr lang="en-US" altLang="zh-CN" sz="1200"/>
                        <a:t>Low</a:t>
                      </a:r>
                      <a:endParaRPr lang="en-US" sz="1200"/>
                    </a:p>
                  </a:txBody>
                  <a:tcPr anchor="ctr"/>
                </a:tc>
                <a:tc>
                  <a:txBody>
                    <a:bodyPr/>
                    <a:lstStyle/>
                    <a:p>
                      <a:pPr algn="ctr"/>
                      <a:r>
                        <a:rPr lang="en-US" altLang="zh-CN" sz="1200"/>
                        <a:t>Low</a:t>
                      </a:r>
                      <a:endParaRPr lang="en-US" sz="1200"/>
                    </a:p>
                  </a:txBody>
                  <a:tcPr anchor="ctr"/>
                </a:tc>
                <a:tc>
                  <a:txBody>
                    <a:bodyPr/>
                    <a:lstStyle/>
                    <a:p>
                      <a:pPr algn="ctr"/>
                      <a:r>
                        <a:rPr lang="en-US" altLang="zh-CN" sz="1200"/>
                        <a:t>Very</a:t>
                      </a:r>
                      <a:r>
                        <a:rPr lang="zh-CN" altLang="en-US" sz="1200"/>
                        <a:t> </a:t>
                      </a:r>
                      <a:r>
                        <a:rPr lang="en-US" altLang="zh-CN" sz="1200"/>
                        <a:t>Low</a:t>
                      </a:r>
                      <a:endParaRPr lang="en-US" sz="1200"/>
                    </a:p>
                  </a:txBody>
                  <a:tcPr anchor="ctr"/>
                </a:tc>
                <a:tc>
                  <a:txBody>
                    <a:bodyPr/>
                    <a:lstStyle/>
                    <a:p>
                      <a:pPr algn="ctr"/>
                      <a:r>
                        <a:rPr lang="en-US" altLang="zh-CN" sz="1200"/>
                        <a:t>Very</a:t>
                      </a:r>
                      <a:r>
                        <a:rPr lang="zh-CN" altLang="en-US" sz="1200"/>
                        <a:t> </a:t>
                      </a:r>
                      <a:r>
                        <a:rPr lang="en-US" altLang="zh-CN" sz="1200"/>
                        <a:t>Low</a:t>
                      </a:r>
                      <a:endParaRPr lang="en-US" sz="1200"/>
                    </a:p>
                  </a:txBody>
                  <a:tcPr anchor="ctr"/>
                </a:tc>
                <a:extLst>
                  <a:ext uri="{0D108BD9-81ED-4DB2-BD59-A6C34878D82A}">
                    <a16:rowId xmlns:a16="http://schemas.microsoft.com/office/drawing/2014/main" val="589790212"/>
                  </a:ext>
                </a:extLst>
              </a:tr>
              <a:tr h="257580">
                <a:tc>
                  <a:txBody>
                    <a:bodyPr/>
                    <a:lstStyle/>
                    <a:p>
                      <a:pPr algn="ctr"/>
                      <a:r>
                        <a:rPr lang="en-US" altLang="zh-CN" sz="1200"/>
                        <a:t>73</a:t>
                      </a:r>
                      <a:endParaRPr lang="en-US" sz="1200"/>
                    </a:p>
                  </a:txBody>
                  <a:tcPr anchor="ctr"/>
                </a:tc>
                <a:tc>
                  <a:txBody>
                    <a:bodyPr/>
                    <a:lstStyle/>
                    <a:p>
                      <a:pPr algn="ctr"/>
                      <a:r>
                        <a:rPr lang="en-US" altLang="zh-CN" sz="1200"/>
                        <a:t>High</a:t>
                      </a:r>
                      <a:endParaRPr lang="en-US" sz="1200"/>
                    </a:p>
                  </a:txBody>
                  <a:tcPr anchor="ctr"/>
                </a:tc>
                <a:tc>
                  <a:txBody>
                    <a:bodyPr/>
                    <a:lstStyle/>
                    <a:p>
                      <a:pPr algn="ctr"/>
                      <a:r>
                        <a:rPr lang="en-US" altLang="zh-CN" sz="1200"/>
                        <a:t>Medium</a:t>
                      </a:r>
                      <a:endParaRPr lang="en-US" sz="1200"/>
                    </a:p>
                  </a:txBody>
                  <a:tcPr anchor="ctr"/>
                </a:tc>
                <a:tc>
                  <a:txBody>
                    <a:bodyPr/>
                    <a:lstStyle/>
                    <a:p>
                      <a:pPr algn="ctr"/>
                      <a:r>
                        <a:rPr lang="en-US" altLang="zh-CN" sz="1200"/>
                        <a:t>Very</a:t>
                      </a:r>
                      <a:r>
                        <a:rPr lang="zh-CN" altLang="en-US" sz="1200"/>
                        <a:t> </a:t>
                      </a:r>
                      <a:r>
                        <a:rPr lang="en-US" altLang="zh-CN" sz="1200"/>
                        <a:t>High</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Very</a:t>
                      </a:r>
                      <a:r>
                        <a:rPr lang="zh-CN" altLang="en-US" sz="1200"/>
                        <a:t> </a:t>
                      </a:r>
                      <a:r>
                        <a:rPr lang="en-US" altLang="zh-CN" sz="1200"/>
                        <a:t>High</a:t>
                      </a:r>
                      <a:endParaRPr lang="en-US" sz="1200"/>
                    </a:p>
                  </a:txBody>
                  <a:tcPr anchor="ctr"/>
                </a:tc>
                <a:extLst>
                  <a:ext uri="{0D108BD9-81ED-4DB2-BD59-A6C34878D82A}">
                    <a16:rowId xmlns:a16="http://schemas.microsoft.com/office/drawing/2014/main" val="2183048825"/>
                  </a:ext>
                </a:extLst>
              </a:tr>
              <a:tr h="2575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48</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High</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Very</a:t>
                      </a:r>
                      <a:r>
                        <a:rPr lang="zh-CN" altLang="en-US" sz="1200"/>
                        <a:t> </a:t>
                      </a:r>
                      <a:r>
                        <a:rPr lang="en-US" altLang="zh-CN" sz="1200"/>
                        <a:t>High</a:t>
                      </a:r>
                      <a:endParaRPr lang="en-US" sz="1200"/>
                    </a:p>
                  </a:txBody>
                  <a:tcPr anchor="ctr"/>
                </a:tc>
                <a:tc>
                  <a:txBody>
                    <a:bodyPr/>
                    <a:lstStyle/>
                    <a:p>
                      <a:pPr algn="ctr"/>
                      <a:r>
                        <a:rPr lang="en-US" altLang="zh-CN" sz="1200"/>
                        <a:t>Low</a:t>
                      </a:r>
                      <a:endParaRPr lang="en-US" sz="1200"/>
                    </a:p>
                  </a:txBody>
                  <a:tcPr anchor="ctr"/>
                </a:tc>
                <a:tc>
                  <a:txBody>
                    <a:bodyPr/>
                    <a:lstStyle/>
                    <a:p>
                      <a:pPr algn="ctr"/>
                      <a:r>
                        <a:rPr lang="en-US" altLang="zh-CN" sz="1200"/>
                        <a:t>Low</a:t>
                      </a:r>
                      <a:endParaRPr lang="en-US" sz="1200"/>
                    </a:p>
                  </a:txBody>
                  <a:tcPr anchor="ctr"/>
                </a:tc>
                <a:extLst>
                  <a:ext uri="{0D108BD9-81ED-4DB2-BD59-A6C34878D82A}">
                    <a16:rowId xmlns:a16="http://schemas.microsoft.com/office/drawing/2014/main" val="1853487686"/>
                  </a:ext>
                </a:extLst>
              </a:tr>
              <a:tr h="2575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295</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Medium</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Medium</a:t>
                      </a:r>
                      <a:endParaRPr lang="en-US" sz="1200"/>
                    </a:p>
                  </a:txBody>
                  <a:tcPr anchor="ctr"/>
                </a:tc>
                <a:tc>
                  <a:txBody>
                    <a:bodyPr/>
                    <a:lstStyle/>
                    <a:p>
                      <a:pPr algn="ctr"/>
                      <a:r>
                        <a:rPr lang="en-US" altLang="zh-CN" sz="1200"/>
                        <a:t>Medium</a:t>
                      </a:r>
                      <a:endParaRPr lang="en-US" sz="1200"/>
                    </a:p>
                  </a:txBody>
                  <a:tcPr anchor="ctr"/>
                </a:tc>
                <a:tc>
                  <a:txBody>
                    <a:bodyPr/>
                    <a:lstStyle/>
                    <a:p>
                      <a:pPr algn="ctr"/>
                      <a:r>
                        <a:rPr lang="en-US" altLang="zh-CN" sz="1200"/>
                        <a:t>Medium</a:t>
                      </a:r>
                      <a:endParaRPr lang="en-US" sz="1200"/>
                    </a:p>
                  </a:txBody>
                  <a:tcPr anchor="ctr"/>
                </a:tc>
                <a:extLst>
                  <a:ext uri="{0D108BD9-81ED-4DB2-BD59-A6C34878D82A}">
                    <a16:rowId xmlns:a16="http://schemas.microsoft.com/office/drawing/2014/main" val="1653894104"/>
                  </a:ext>
                </a:extLst>
              </a:tr>
              <a:tr h="2575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16</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Very</a:t>
                      </a:r>
                      <a:r>
                        <a:rPr lang="zh-CN" altLang="en-US" sz="1200"/>
                        <a:t> </a:t>
                      </a:r>
                      <a:r>
                        <a:rPr lang="en-US" altLang="zh-CN" sz="1200"/>
                        <a:t>High</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t>Very</a:t>
                      </a:r>
                      <a:r>
                        <a:rPr lang="zh-CN" altLang="en-US" sz="1200"/>
                        <a:t> </a:t>
                      </a:r>
                      <a:r>
                        <a:rPr lang="en-US" altLang="zh-CN" sz="1200"/>
                        <a:t>High</a:t>
                      </a:r>
                      <a:endParaRPr lang="en-US" sz="1200"/>
                    </a:p>
                  </a:txBody>
                  <a:tcPr anchor="ctr"/>
                </a:tc>
                <a:tc>
                  <a:txBody>
                    <a:bodyPr/>
                    <a:lstStyle/>
                    <a:p>
                      <a:pPr algn="ctr"/>
                      <a:r>
                        <a:rPr lang="en-US" altLang="zh-CN" sz="1200"/>
                        <a:t>Very</a:t>
                      </a:r>
                      <a:r>
                        <a:rPr lang="zh-CN" altLang="en-US" sz="1200"/>
                        <a:t> </a:t>
                      </a:r>
                      <a:r>
                        <a:rPr lang="en-US" altLang="zh-CN" sz="1200"/>
                        <a:t>High</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t>Very</a:t>
                      </a:r>
                      <a:r>
                        <a:rPr lang="zh-CN" altLang="en-US" sz="1200" dirty="0"/>
                        <a:t> </a:t>
                      </a:r>
                      <a:r>
                        <a:rPr lang="en-US" altLang="zh-CN" sz="1200" dirty="0"/>
                        <a:t>High</a:t>
                      </a:r>
                      <a:endParaRPr lang="en-US" sz="1200" dirty="0"/>
                    </a:p>
                  </a:txBody>
                  <a:tcPr anchor="ctr"/>
                </a:tc>
                <a:extLst>
                  <a:ext uri="{0D108BD9-81ED-4DB2-BD59-A6C34878D82A}">
                    <a16:rowId xmlns:a16="http://schemas.microsoft.com/office/drawing/2014/main" val="2930003090"/>
                  </a:ext>
                </a:extLst>
              </a:tr>
            </a:tbl>
          </a:graphicData>
        </a:graphic>
      </p:graphicFrame>
    </p:spTree>
    <p:extLst>
      <p:ext uri="{BB962C8B-B14F-4D97-AF65-F5344CB8AC3E}">
        <p14:creationId xmlns:p14="http://schemas.microsoft.com/office/powerpoint/2010/main" val="1602086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pic>
        <p:nvPicPr>
          <p:cNvPr id="1051" name="Google Shape;1051;p103"/>
          <p:cNvPicPr preferRelativeResize="0"/>
          <p:nvPr/>
        </p:nvPicPr>
        <p:blipFill rotWithShape="1">
          <a:blip r:embed="rId3">
            <a:alphaModFix/>
          </a:blip>
          <a:srcRect/>
          <a:stretch/>
        </p:blipFill>
        <p:spPr>
          <a:xfrm>
            <a:off x="0" y="557893"/>
            <a:ext cx="9144000" cy="4572000"/>
          </a:xfrm>
          <a:prstGeom prst="rect">
            <a:avLst/>
          </a:prstGeom>
          <a:noFill/>
          <a:ln>
            <a:noFill/>
          </a:ln>
        </p:spPr>
      </p:pic>
      <p:sp>
        <p:nvSpPr>
          <p:cNvPr id="1052" name="Google Shape;1052;p103"/>
          <p:cNvSpPr txBox="1">
            <a:spLocks noGrp="1"/>
          </p:cNvSpPr>
          <p:nvPr>
            <p:ph type="ctrTitle"/>
          </p:nvPr>
        </p:nvSpPr>
        <p:spPr>
          <a:xfrm>
            <a:off x="729450" y="1170050"/>
            <a:ext cx="7688100" cy="166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4200"/>
              <a:buFont typeface="Raleway"/>
              <a:buNone/>
            </a:pPr>
            <a:r>
              <a:rPr lang="en" sz="4800" b="1" i="0" u="none" strike="noStrike" cap="none">
                <a:solidFill>
                  <a:srgbClr val="DAE2DA"/>
                </a:solidFill>
                <a:latin typeface="Raleway"/>
                <a:ea typeface="Raleway"/>
                <a:cs typeface="Raleway"/>
                <a:sym typeface="Raleway"/>
              </a:rPr>
              <a:t>Thank You</a:t>
            </a:r>
            <a:endParaRPr sz="4200" b="1" i="0" u="none" strike="noStrike" cap="none">
              <a:solidFill>
                <a:srgbClr val="DAE2DA"/>
              </a:solidFill>
              <a:latin typeface="Raleway"/>
              <a:ea typeface="Raleway"/>
              <a:cs typeface="Raleway"/>
              <a:sym typeface="Raleway"/>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9">
            <a:extLst>
              <a:ext uri="{FF2B5EF4-FFF2-40B4-BE49-F238E27FC236}">
                <a16:creationId xmlns:a16="http://schemas.microsoft.com/office/drawing/2014/main" id="{1637FBC5-3EB4-4BB3-9049-D79A678ED1EB}"/>
              </a:ext>
            </a:extLst>
          </p:cNvPr>
          <p:cNvSpPr/>
          <p:nvPr/>
        </p:nvSpPr>
        <p:spPr>
          <a:xfrm>
            <a:off x="3138424" y="2606003"/>
            <a:ext cx="33913" cy="2023147"/>
          </a:xfrm>
          <a:prstGeom prst="rect">
            <a:avLst/>
          </a:prstGeom>
          <a:solidFill>
            <a:srgbClr val="10609D">
              <a:alpha val="9803"/>
            </a:srgbClr>
          </a:solidFill>
        </p:spPr>
        <p:txBody>
          <a:bodyPr/>
          <a:lstStyle/>
          <a:p>
            <a:endParaRPr lang="en-US"/>
          </a:p>
        </p:txBody>
      </p:sp>
      <p:sp>
        <p:nvSpPr>
          <p:cNvPr id="6" name="AutoShape 10">
            <a:extLst>
              <a:ext uri="{FF2B5EF4-FFF2-40B4-BE49-F238E27FC236}">
                <a16:creationId xmlns:a16="http://schemas.microsoft.com/office/drawing/2014/main" id="{A2E1E71C-FA4C-49D2-B118-15897B6F76E6}"/>
              </a:ext>
            </a:extLst>
          </p:cNvPr>
          <p:cNvSpPr/>
          <p:nvPr/>
        </p:nvSpPr>
        <p:spPr>
          <a:xfrm>
            <a:off x="5971838" y="2606003"/>
            <a:ext cx="33913" cy="2023147"/>
          </a:xfrm>
          <a:prstGeom prst="rect">
            <a:avLst/>
          </a:prstGeom>
          <a:solidFill>
            <a:srgbClr val="10609D">
              <a:alpha val="9803"/>
            </a:srgbClr>
          </a:solidFill>
        </p:spPr>
        <p:txBody>
          <a:bodyPr/>
          <a:lstStyle/>
          <a:p>
            <a:endParaRPr lang="en-US"/>
          </a:p>
        </p:txBody>
      </p:sp>
      <p:sp>
        <p:nvSpPr>
          <p:cNvPr id="7" name="TextBox 6">
            <a:extLst>
              <a:ext uri="{FF2B5EF4-FFF2-40B4-BE49-F238E27FC236}">
                <a16:creationId xmlns:a16="http://schemas.microsoft.com/office/drawing/2014/main" id="{B61523D8-6A1E-4625-868A-5610C598E6AE}"/>
              </a:ext>
            </a:extLst>
          </p:cNvPr>
          <p:cNvSpPr txBox="1"/>
          <p:nvPr/>
        </p:nvSpPr>
        <p:spPr>
          <a:xfrm>
            <a:off x="510364" y="4752753"/>
            <a:ext cx="2302018" cy="265009"/>
          </a:xfrm>
          <a:prstGeom prst="rect">
            <a:avLst/>
          </a:prstGeom>
        </p:spPr>
        <p:txBody>
          <a:bodyPr wrap="square" lIns="0" tIns="0" rIns="0" bIns="0" rtlCol="0" anchor="t">
            <a:spAutoFit/>
          </a:bodyPr>
          <a:lstStyle/>
          <a:p>
            <a:pPr algn="ctr">
              <a:lnSpc>
                <a:spcPts val="2250"/>
              </a:lnSpc>
            </a:pPr>
            <a:r>
              <a:rPr lang="en-US" sz="1500" spc="15">
                <a:solidFill>
                  <a:srgbClr val="10609D"/>
                </a:solidFill>
                <a:latin typeface="Montserrat Light"/>
              </a:rPr>
              <a:t>Proposals</a:t>
            </a:r>
          </a:p>
        </p:txBody>
      </p:sp>
      <p:sp>
        <p:nvSpPr>
          <p:cNvPr id="8" name="TextBox 8">
            <a:extLst>
              <a:ext uri="{FF2B5EF4-FFF2-40B4-BE49-F238E27FC236}">
                <a16:creationId xmlns:a16="http://schemas.microsoft.com/office/drawing/2014/main" id="{91E406D2-22D0-4FFF-9BE7-3BCBB31E806A}"/>
              </a:ext>
            </a:extLst>
          </p:cNvPr>
          <p:cNvSpPr txBox="1"/>
          <p:nvPr/>
        </p:nvSpPr>
        <p:spPr>
          <a:xfrm>
            <a:off x="3358364" y="4812823"/>
            <a:ext cx="2360451" cy="265009"/>
          </a:xfrm>
          <a:prstGeom prst="rect">
            <a:avLst/>
          </a:prstGeom>
        </p:spPr>
        <p:txBody>
          <a:bodyPr wrap="square" lIns="0" tIns="0" rIns="0" bIns="0" rtlCol="0" anchor="t">
            <a:spAutoFit/>
          </a:bodyPr>
          <a:lstStyle/>
          <a:p>
            <a:pPr algn="ctr">
              <a:lnSpc>
                <a:spcPts val="2250"/>
              </a:lnSpc>
            </a:pPr>
            <a:r>
              <a:rPr lang="en-US" sz="1500" spc="15">
                <a:solidFill>
                  <a:srgbClr val="10609D"/>
                </a:solidFill>
                <a:latin typeface="Montserrat Light"/>
              </a:rPr>
              <a:t>Awards</a:t>
            </a:r>
          </a:p>
        </p:txBody>
      </p:sp>
      <p:sp>
        <p:nvSpPr>
          <p:cNvPr id="9" name="TextBox 7">
            <a:extLst>
              <a:ext uri="{FF2B5EF4-FFF2-40B4-BE49-F238E27FC236}">
                <a16:creationId xmlns:a16="http://schemas.microsoft.com/office/drawing/2014/main" id="{AB3E080D-C310-4D29-8425-C327405364DD}"/>
              </a:ext>
            </a:extLst>
          </p:cNvPr>
          <p:cNvSpPr txBox="1"/>
          <p:nvPr/>
        </p:nvSpPr>
        <p:spPr>
          <a:xfrm>
            <a:off x="6318604" y="4772185"/>
            <a:ext cx="2324101" cy="265009"/>
          </a:xfrm>
          <a:prstGeom prst="rect">
            <a:avLst/>
          </a:prstGeom>
        </p:spPr>
        <p:txBody>
          <a:bodyPr wrap="square" lIns="0" tIns="0" rIns="0" bIns="0" rtlCol="0" anchor="t">
            <a:spAutoFit/>
          </a:bodyPr>
          <a:lstStyle/>
          <a:p>
            <a:pPr algn="ctr">
              <a:lnSpc>
                <a:spcPts val="2250"/>
              </a:lnSpc>
            </a:pPr>
            <a:r>
              <a:rPr lang="en-US" sz="1500" spc="15">
                <a:solidFill>
                  <a:srgbClr val="10609D"/>
                </a:solidFill>
                <a:latin typeface="Montserrat Light"/>
              </a:rPr>
              <a:t>Expenditure</a:t>
            </a:r>
          </a:p>
        </p:txBody>
      </p:sp>
      <p:graphicFrame>
        <p:nvGraphicFramePr>
          <p:cNvPr id="10" name="Table 9">
            <a:extLst>
              <a:ext uri="{FF2B5EF4-FFF2-40B4-BE49-F238E27FC236}">
                <a16:creationId xmlns:a16="http://schemas.microsoft.com/office/drawing/2014/main" id="{020890C9-A29E-4907-8D7F-C65EB9BE74FC}"/>
              </a:ext>
            </a:extLst>
          </p:cNvPr>
          <p:cNvGraphicFramePr>
            <a:graphicFrameLocks noGrp="1"/>
          </p:cNvGraphicFramePr>
          <p:nvPr>
            <p:extLst>
              <p:ext uri="{D42A27DB-BD31-4B8C-83A1-F6EECF244321}">
                <p14:modId xmlns:p14="http://schemas.microsoft.com/office/powerpoint/2010/main" val="1215546303"/>
              </p:ext>
            </p:extLst>
          </p:nvPr>
        </p:nvGraphicFramePr>
        <p:xfrm>
          <a:off x="545814" y="1483331"/>
          <a:ext cx="2133600" cy="3258180"/>
        </p:xfrm>
        <a:graphic>
          <a:graphicData uri="http://schemas.openxmlformats.org/drawingml/2006/table">
            <a:tbl>
              <a:tblPr>
                <a:tableStyleId>{818EACA5-AD06-4CC9-BEEB-0E0695C9DB2C}</a:tableStyleId>
              </a:tblPr>
              <a:tblGrid>
                <a:gridCol w="1371600">
                  <a:extLst>
                    <a:ext uri="{9D8B030D-6E8A-4147-A177-3AD203B41FA5}">
                      <a16:colId xmlns:a16="http://schemas.microsoft.com/office/drawing/2014/main" val="87603834"/>
                    </a:ext>
                  </a:extLst>
                </a:gridCol>
                <a:gridCol w="762000">
                  <a:extLst>
                    <a:ext uri="{9D8B030D-6E8A-4147-A177-3AD203B41FA5}">
                      <a16:colId xmlns:a16="http://schemas.microsoft.com/office/drawing/2014/main" val="1760739155"/>
                    </a:ext>
                  </a:extLst>
                </a:gridCol>
              </a:tblGrid>
              <a:tr h="237246">
                <a:tc>
                  <a:txBody>
                    <a:bodyPr/>
                    <a:lstStyle/>
                    <a:p>
                      <a:pPr algn="ctr" fontAlgn="b"/>
                      <a:r>
                        <a:rPr lang="en-US" sz="1100" u="none" strike="noStrike">
                          <a:effectLst/>
                        </a:rPr>
                        <a:t>Cfda Number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92.36</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678466447"/>
                  </a:ext>
                </a:extLst>
              </a:tr>
              <a:tr h="237246">
                <a:tc>
                  <a:txBody>
                    <a:bodyPr/>
                    <a:lstStyle/>
                    <a:p>
                      <a:pPr algn="ctr" fontAlgn="b"/>
                      <a:r>
                        <a:rPr lang="en-US" sz="1100" u="none" strike="noStrike">
                          <a:effectLst/>
                        </a:rPr>
                        <a:t>2 Digit CFDA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92.32</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1409671850"/>
                  </a:ext>
                </a:extLst>
              </a:tr>
              <a:tr h="237246">
                <a:tc>
                  <a:txBody>
                    <a:bodyPr/>
                    <a:lstStyle/>
                    <a:p>
                      <a:pPr algn="ctr" fontAlgn="b"/>
                      <a:r>
                        <a:rPr lang="en-US" sz="1100" u="none" strike="noStrike">
                          <a:effectLst/>
                        </a:rPr>
                        <a:t>Level2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81.28</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778990581"/>
                  </a:ext>
                </a:extLst>
              </a:tr>
              <a:tr h="237246">
                <a:tc>
                  <a:txBody>
                    <a:bodyPr/>
                    <a:lstStyle/>
                    <a:p>
                      <a:pPr algn="ctr" fontAlgn="b"/>
                      <a:r>
                        <a:rPr lang="en-US" sz="1100" u="none" strike="noStrike">
                          <a:effectLst/>
                        </a:rPr>
                        <a:t>Prime Sponsor Name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77.21</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1053941862"/>
                  </a:ext>
                </a:extLst>
              </a:tr>
              <a:tr h="237246">
                <a:tc>
                  <a:txBody>
                    <a:bodyPr/>
                    <a:lstStyle/>
                    <a:p>
                      <a:pPr algn="ctr" fontAlgn="b"/>
                      <a:r>
                        <a:rPr lang="en-US" sz="1100" u="none" strike="noStrike">
                          <a:effectLst/>
                        </a:rPr>
                        <a:t>Prime Sponsor Type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77.21</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2102861525"/>
                  </a:ext>
                </a:extLst>
              </a:tr>
              <a:tr h="237246">
                <a:tc>
                  <a:txBody>
                    <a:bodyPr/>
                    <a:lstStyle/>
                    <a:p>
                      <a:pPr algn="ctr" fontAlgn="b"/>
                      <a:r>
                        <a:rPr lang="en-US" sz="1100" u="none" strike="noStrike">
                          <a:effectLst/>
                        </a:rPr>
                        <a:t>Prime Sponsor Code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77.21</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4100706807"/>
                  </a:ext>
                </a:extLst>
              </a:tr>
              <a:tr h="237246">
                <a:tc>
                  <a:txBody>
                    <a:bodyPr/>
                    <a:lstStyle/>
                    <a:p>
                      <a:pPr algn="ctr" fontAlgn="b"/>
                      <a:r>
                        <a:rPr lang="en-US" sz="1100" u="none" strike="noStrike">
                          <a:effectLst/>
                        </a:rPr>
                        <a:t>Opportunity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63.17</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2534647989"/>
                  </a:ext>
                </a:extLst>
              </a:tr>
              <a:tr h="237246">
                <a:tc>
                  <a:txBody>
                    <a:bodyPr/>
                    <a:lstStyle/>
                    <a:p>
                      <a:pPr algn="ctr" fontAlgn="b"/>
                      <a:r>
                        <a:rPr lang="en-US" sz="1100" u="none" strike="noStrike">
                          <a:effectLst/>
                        </a:rPr>
                        <a:t>Award Type</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61.8</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2512532599"/>
                  </a:ext>
                </a:extLst>
              </a:tr>
              <a:tr h="237246">
                <a:tc>
                  <a:txBody>
                    <a:bodyPr/>
                    <a:lstStyle/>
                    <a:p>
                      <a:pPr algn="ctr" fontAlgn="b"/>
                      <a:r>
                        <a:rPr lang="en-US" sz="1100" u="none" strike="noStrike">
                          <a:effectLst/>
                        </a:rPr>
                        <a:t>Award Type Code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61.8</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700425660"/>
                  </a:ext>
                </a:extLst>
              </a:tr>
              <a:tr h="237246">
                <a:tc>
                  <a:txBody>
                    <a:bodyPr/>
                    <a:lstStyle/>
                    <a:p>
                      <a:pPr algn="ctr" fontAlgn="b"/>
                      <a:r>
                        <a:rPr lang="en-US" sz="1100" u="none" strike="noStrike">
                          <a:effectLst/>
                        </a:rPr>
                        <a:t>Level1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48.72</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2876519456"/>
                  </a:ext>
                </a:extLst>
              </a:tr>
              <a:tr h="411228">
                <a:tc>
                  <a:txBody>
                    <a:bodyPr/>
                    <a:lstStyle/>
                    <a:p>
                      <a:pPr algn="ctr" fontAlgn="b"/>
                      <a:r>
                        <a:rPr lang="en-US" sz="1100" u="none" strike="noStrike">
                          <a:effectLst/>
                        </a:rPr>
                        <a:t>Original Spon Hierachy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31.79</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668765676"/>
                  </a:ext>
                </a:extLst>
              </a:tr>
              <a:tr h="237246">
                <a:tc>
                  <a:txBody>
                    <a:bodyPr/>
                    <a:lstStyle/>
                    <a:p>
                      <a:pPr algn="ctr" fontAlgn="b"/>
                      <a:r>
                        <a:rPr lang="en-US" sz="1100" u="none" strike="noStrike">
                          <a:effectLst/>
                        </a:rPr>
                        <a:t>Deadline Date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7.51</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672977667"/>
                  </a:ext>
                </a:extLst>
              </a:tr>
              <a:tr h="237246">
                <a:tc>
                  <a:txBody>
                    <a:bodyPr/>
                    <a:lstStyle/>
                    <a:p>
                      <a:pPr algn="ctr" fontAlgn="b"/>
                      <a:r>
                        <a:rPr lang="en-US" sz="1100" u="none" strike="noStrike">
                          <a:effectLst/>
                        </a:rPr>
                        <a:t>ID number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0.07</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631049950"/>
                  </a:ext>
                </a:extLst>
              </a:tr>
            </a:tbl>
          </a:graphicData>
        </a:graphic>
      </p:graphicFrame>
      <p:graphicFrame>
        <p:nvGraphicFramePr>
          <p:cNvPr id="12" name="Table 11">
            <a:extLst>
              <a:ext uri="{FF2B5EF4-FFF2-40B4-BE49-F238E27FC236}">
                <a16:creationId xmlns:a16="http://schemas.microsoft.com/office/drawing/2014/main" id="{12604C37-877B-42C7-B3C3-8A62891C00CB}"/>
              </a:ext>
            </a:extLst>
          </p:cNvPr>
          <p:cNvGraphicFramePr>
            <a:graphicFrameLocks noGrp="1"/>
          </p:cNvGraphicFramePr>
          <p:nvPr>
            <p:extLst>
              <p:ext uri="{D42A27DB-BD31-4B8C-83A1-F6EECF244321}">
                <p14:modId xmlns:p14="http://schemas.microsoft.com/office/powerpoint/2010/main" val="3089621157"/>
              </p:ext>
            </p:extLst>
          </p:nvPr>
        </p:nvGraphicFramePr>
        <p:xfrm>
          <a:off x="3358365" y="1483331"/>
          <a:ext cx="2414257" cy="3335293"/>
        </p:xfrm>
        <a:graphic>
          <a:graphicData uri="http://schemas.openxmlformats.org/drawingml/2006/table">
            <a:tbl>
              <a:tblPr>
                <a:tableStyleId>{818EACA5-AD06-4CC9-BEEB-0E0695C9DB2C}</a:tableStyleId>
              </a:tblPr>
              <a:tblGrid>
                <a:gridCol w="1659802">
                  <a:extLst>
                    <a:ext uri="{9D8B030D-6E8A-4147-A177-3AD203B41FA5}">
                      <a16:colId xmlns:a16="http://schemas.microsoft.com/office/drawing/2014/main" val="3264625691"/>
                    </a:ext>
                  </a:extLst>
                </a:gridCol>
                <a:gridCol w="754455">
                  <a:extLst>
                    <a:ext uri="{9D8B030D-6E8A-4147-A177-3AD203B41FA5}">
                      <a16:colId xmlns:a16="http://schemas.microsoft.com/office/drawing/2014/main" val="1748217640"/>
                    </a:ext>
                  </a:extLst>
                </a:gridCol>
              </a:tblGrid>
              <a:tr h="211989">
                <a:tc>
                  <a:txBody>
                    <a:bodyPr/>
                    <a:lstStyle/>
                    <a:p>
                      <a:pPr algn="ctr" fontAlgn="b"/>
                      <a:r>
                        <a:rPr lang="en-US" sz="1100" u="none" strike="noStrike">
                          <a:effectLst/>
                        </a:rPr>
                        <a:t>Prime Sponsor Hier          </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tc>
                  <a:txBody>
                    <a:bodyPr/>
                    <a:lstStyle/>
                    <a:p>
                      <a:pPr algn="ctr" fontAlgn="b"/>
                      <a:r>
                        <a:rPr lang="en-US" sz="1100" u="none" strike="noStrike">
                          <a:effectLst/>
                        </a:rPr>
                        <a:t>86.51</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extLst>
                  <a:ext uri="{0D108BD9-81ED-4DB2-BD59-A6C34878D82A}">
                    <a16:rowId xmlns:a16="http://schemas.microsoft.com/office/drawing/2014/main" val="1955226024"/>
                  </a:ext>
                </a:extLst>
              </a:tr>
              <a:tr h="211989">
                <a:tc>
                  <a:txBody>
                    <a:bodyPr/>
                    <a:lstStyle/>
                    <a:p>
                      <a:pPr algn="ctr" fontAlgn="b"/>
                      <a:r>
                        <a:rPr lang="en-US" sz="1100" u="none" strike="noStrike">
                          <a:effectLst/>
                        </a:rPr>
                        <a:t>Prime Sponsor Name          </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tc>
                  <a:txBody>
                    <a:bodyPr/>
                    <a:lstStyle/>
                    <a:p>
                      <a:pPr algn="ctr" fontAlgn="b"/>
                      <a:r>
                        <a:rPr lang="en-US" sz="1100" u="none" strike="noStrike">
                          <a:effectLst/>
                        </a:rPr>
                        <a:t>80.1</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extLst>
                  <a:ext uri="{0D108BD9-81ED-4DB2-BD59-A6C34878D82A}">
                    <a16:rowId xmlns:a16="http://schemas.microsoft.com/office/drawing/2014/main" val="613381916"/>
                  </a:ext>
                </a:extLst>
              </a:tr>
              <a:tr h="211989">
                <a:tc>
                  <a:txBody>
                    <a:bodyPr/>
                    <a:lstStyle/>
                    <a:p>
                      <a:pPr algn="ctr" fontAlgn="b"/>
                      <a:r>
                        <a:rPr lang="en-US" sz="1100" u="none" strike="noStrike">
                          <a:effectLst/>
                        </a:rPr>
                        <a:t>Prime Sponsor Type          </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tc>
                  <a:txBody>
                    <a:bodyPr/>
                    <a:lstStyle/>
                    <a:p>
                      <a:pPr algn="ctr" fontAlgn="b"/>
                      <a:r>
                        <a:rPr lang="en-US" sz="1100" u="none" strike="noStrike">
                          <a:effectLst/>
                        </a:rPr>
                        <a:t>80.1</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extLst>
                  <a:ext uri="{0D108BD9-81ED-4DB2-BD59-A6C34878D82A}">
                    <a16:rowId xmlns:a16="http://schemas.microsoft.com/office/drawing/2014/main" val="396317299"/>
                  </a:ext>
                </a:extLst>
              </a:tr>
              <a:tr h="211989">
                <a:tc>
                  <a:txBody>
                    <a:bodyPr/>
                    <a:lstStyle/>
                    <a:p>
                      <a:pPr algn="ctr" fontAlgn="b"/>
                      <a:r>
                        <a:rPr lang="en-US" sz="1100" u="none" strike="noStrike">
                          <a:effectLst/>
                        </a:rPr>
                        <a:t>Prime Sponsor Code          </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tc>
                  <a:txBody>
                    <a:bodyPr/>
                    <a:lstStyle/>
                    <a:p>
                      <a:pPr algn="ctr" fontAlgn="b"/>
                      <a:r>
                        <a:rPr lang="en-US" sz="1100" u="none" strike="noStrike">
                          <a:effectLst/>
                        </a:rPr>
                        <a:t>80.1</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extLst>
                  <a:ext uri="{0D108BD9-81ED-4DB2-BD59-A6C34878D82A}">
                    <a16:rowId xmlns:a16="http://schemas.microsoft.com/office/drawing/2014/main" val="548660661"/>
                  </a:ext>
                </a:extLst>
              </a:tr>
              <a:tr h="211989">
                <a:tc>
                  <a:txBody>
                    <a:bodyPr/>
                    <a:lstStyle/>
                    <a:p>
                      <a:pPr algn="ctr" fontAlgn="b"/>
                      <a:r>
                        <a:rPr lang="en-US" sz="1100" u="none" strike="noStrike">
                          <a:effectLst/>
                        </a:rPr>
                        <a:t>SponsorHier                 </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tc>
                  <a:txBody>
                    <a:bodyPr/>
                    <a:lstStyle/>
                    <a:p>
                      <a:pPr algn="ctr" fontAlgn="b"/>
                      <a:r>
                        <a:rPr lang="en-US" sz="1100" u="none" strike="noStrike">
                          <a:effectLst/>
                        </a:rPr>
                        <a:t>62.93</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extLst>
                  <a:ext uri="{0D108BD9-81ED-4DB2-BD59-A6C34878D82A}">
                    <a16:rowId xmlns:a16="http://schemas.microsoft.com/office/drawing/2014/main" val="3007069906"/>
                  </a:ext>
                </a:extLst>
              </a:tr>
              <a:tr h="367447">
                <a:tc>
                  <a:txBody>
                    <a:bodyPr/>
                    <a:lstStyle/>
                    <a:p>
                      <a:pPr algn="ctr" fontAlgn="b"/>
                      <a:r>
                        <a:rPr lang="pt-BR" sz="1100" u="none" strike="noStrike">
                          <a:effectLst/>
                        </a:rPr>
                        <a:t>Original Spon Hierachy\r\r\n</a:t>
                      </a:r>
                      <a:endParaRPr lang="pt-BR"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tc>
                  <a:txBody>
                    <a:bodyPr/>
                    <a:lstStyle/>
                    <a:p>
                      <a:pPr algn="ctr" fontAlgn="b"/>
                      <a:r>
                        <a:rPr lang="en-US" sz="1100" u="none" strike="noStrike">
                          <a:effectLst/>
                        </a:rPr>
                        <a:t>51.85</a:t>
                      </a:r>
                      <a:endParaRPr lang="en-US" sz="1100" b="0" i="0" u="none" strike="noStrike">
                        <a:solidFill>
                          <a:srgbClr val="000000"/>
                        </a:solidFill>
                        <a:effectLst/>
                        <a:latin typeface="Calibri" panose="020F0502020204030204" pitchFamily="34" charset="0"/>
                      </a:endParaRPr>
                    </a:p>
                  </a:txBody>
                  <a:tcPr marL="3144" marR="3144" marT="3175" marB="0" anchor="b">
                    <a:solidFill>
                      <a:schemeClr val="tx1">
                        <a:lumMod val="20000"/>
                        <a:lumOff val="80000"/>
                      </a:schemeClr>
                    </a:solidFill>
                  </a:tcPr>
                </a:tc>
                <a:extLst>
                  <a:ext uri="{0D108BD9-81ED-4DB2-BD59-A6C34878D82A}">
                    <a16:rowId xmlns:a16="http://schemas.microsoft.com/office/drawing/2014/main" val="1600834298"/>
                  </a:ext>
                </a:extLst>
              </a:tr>
              <a:tr h="211989">
                <a:tc>
                  <a:txBody>
                    <a:bodyPr/>
                    <a:lstStyle/>
                    <a:p>
                      <a:pPr algn="ctr" fontAlgn="b"/>
                      <a:r>
                        <a:rPr lang="en-US" sz="1100" u="none" strike="noStrike">
                          <a:effectLst/>
                        </a:rPr>
                        <a:t>Award Execution Date        </a:t>
                      </a:r>
                      <a:endParaRPr lang="en-US" sz="1100" b="0" i="0" u="none" strike="noStrike">
                        <a:solidFill>
                          <a:srgbClr val="000000"/>
                        </a:solidFill>
                        <a:effectLst/>
                        <a:latin typeface="Calibri" panose="020F0502020204030204" pitchFamily="34" charset="0"/>
                      </a:endParaRPr>
                    </a:p>
                  </a:txBody>
                  <a:tcPr marL="3144" marR="3144" marT="3175" marB="0" anchor="b"/>
                </a:tc>
                <a:tc>
                  <a:txBody>
                    <a:bodyPr/>
                    <a:lstStyle/>
                    <a:p>
                      <a:pPr algn="ctr" fontAlgn="b"/>
                      <a:r>
                        <a:rPr lang="en-US" sz="1100" u="none" strike="noStrike">
                          <a:effectLst/>
                        </a:rPr>
                        <a:t>3.41</a:t>
                      </a:r>
                      <a:endParaRPr lang="en-US" sz="1100" b="0" i="0" u="none" strike="noStrike">
                        <a:solidFill>
                          <a:srgbClr val="000000"/>
                        </a:solidFill>
                        <a:effectLst/>
                        <a:latin typeface="Calibri" panose="020F0502020204030204" pitchFamily="34" charset="0"/>
                      </a:endParaRPr>
                    </a:p>
                  </a:txBody>
                  <a:tcPr marL="3144" marR="3144" marT="3175" marB="0" anchor="b"/>
                </a:tc>
                <a:extLst>
                  <a:ext uri="{0D108BD9-81ED-4DB2-BD59-A6C34878D82A}">
                    <a16:rowId xmlns:a16="http://schemas.microsoft.com/office/drawing/2014/main" val="2419329953"/>
                  </a:ext>
                </a:extLst>
              </a:tr>
              <a:tr h="211989">
                <a:tc>
                  <a:txBody>
                    <a:bodyPr/>
                    <a:lstStyle/>
                    <a:p>
                      <a:pPr algn="ctr" fontAlgn="b"/>
                      <a:r>
                        <a:rPr lang="en-US" sz="1100" u="none" strike="noStrike">
                          <a:effectLst/>
                        </a:rPr>
                        <a:t>Transaction Type            </a:t>
                      </a:r>
                      <a:endParaRPr lang="en-US" sz="1100" b="0" i="0" u="none" strike="noStrike">
                        <a:solidFill>
                          <a:srgbClr val="000000"/>
                        </a:solidFill>
                        <a:effectLst/>
                        <a:latin typeface="Calibri" panose="020F0502020204030204" pitchFamily="34" charset="0"/>
                      </a:endParaRPr>
                    </a:p>
                  </a:txBody>
                  <a:tcPr marL="3144" marR="3144" marT="3175" marB="0" anchor="b"/>
                </a:tc>
                <a:tc>
                  <a:txBody>
                    <a:bodyPr/>
                    <a:lstStyle/>
                    <a:p>
                      <a:pPr algn="ctr" fontAlgn="b"/>
                      <a:r>
                        <a:rPr lang="en-US" sz="1100" u="none" strike="noStrike">
                          <a:effectLst/>
                        </a:rPr>
                        <a:t>2.12</a:t>
                      </a:r>
                      <a:endParaRPr lang="en-US" sz="1100" b="0" i="0" u="none" strike="noStrike">
                        <a:solidFill>
                          <a:srgbClr val="000000"/>
                        </a:solidFill>
                        <a:effectLst/>
                        <a:latin typeface="Calibri" panose="020F0502020204030204" pitchFamily="34" charset="0"/>
                      </a:endParaRPr>
                    </a:p>
                  </a:txBody>
                  <a:tcPr marL="3144" marR="3144" marT="3175" marB="0" anchor="b"/>
                </a:tc>
                <a:extLst>
                  <a:ext uri="{0D108BD9-81ED-4DB2-BD59-A6C34878D82A}">
                    <a16:rowId xmlns:a16="http://schemas.microsoft.com/office/drawing/2014/main" val="1169073932"/>
                  </a:ext>
                </a:extLst>
              </a:tr>
              <a:tr h="211989">
                <a:tc>
                  <a:txBody>
                    <a:bodyPr/>
                    <a:lstStyle/>
                    <a:p>
                      <a:pPr algn="ctr" fontAlgn="b"/>
                      <a:r>
                        <a:rPr lang="en-US" sz="1100" u="none" strike="noStrike">
                          <a:effectLst/>
                        </a:rPr>
                        <a:t>Award Effective Date        </a:t>
                      </a:r>
                      <a:endParaRPr lang="en-US" sz="1100" b="0" i="0" u="none" strike="noStrike">
                        <a:solidFill>
                          <a:srgbClr val="000000"/>
                        </a:solidFill>
                        <a:effectLst/>
                        <a:latin typeface="Calibri" panose="020F0502020204030204" pitchFamily="34" charset="0"/>
                      </a:endParaRPr>
                    </a:p>
                  </a:txBody>
                  <a:tcPr marL="3144" marR="3144" marT="3175" marB="0" anchor="b"/>
                </a:tc>
                <a:tc>
                  <a:txBody>
                    <a:bodyPr/>
                    <a:lstStyle/>
                    <a:p>
                      <a:pPr algn="ctr" fontAlgn="b"/>
                      <a:r>
                        <a:rPr lang="en-US" sz="1100" u="none" strike="noStrike">
                          <a:effectLst/>
                        </a:rPr>
                        <a:t>0.96</a:t>
                      </a:r>
                      <a:endParaRPr lang="en-US" sz="1100" b="0" i="0" u="none" strike="noStrike">
                        <a:solidFill>
                          <a:srgbClr val="000000"/>
                        </a:solidFill>
                        <a:effectLst/>
                        <a:latin typeface="Calibri" panose="020F0502020204030204" pitchFamily="34" charset="0"/>
                      </a:endParaRPr>
                    </a:p>
                  </a:txBody>
                  <a:tcPr marL="3144" marR="3144" marT="3175" marB="0" anchor="b"/>
                </a:tc>
                <a:extLst>
                  <a:ext uri="{0D108BD9-81ED-4DB2-BD59-A6C34878D82A}">
                    <a16:rowId xmlns:a16="http://schemas.microsoft.com/office/drawing/2014/main" val="4281543093"/>
                  </a:ext>
                </a:extLst>
              </a:tr>
              <a:tr h="211989">
                <a:tc>
                  <a:txBody>
                    <a:bodyPr/>
                    <a:lstStyle/>
                    <a:p>
                      <a:pPr algn="ctr" fontAlgn="b"/>
                      <a:r>
                        <a:rPr lang="en-US" sz="1100" u="none" strike="noStrike">
                          <a:effectLst/>
                        </a:rPr>
                        <a:t>Proposal Number             </a:t>
                      </a:r>
                      <a:endParaRPr lang="en-US" sz="1100" b="0" i="0" u="none" strike="noStrike">
                        <a:solidFill>
                          <a:srgbClr val="000000"/>
                        </a:solidFill>
                        <a:effectLst/>
                        <a:latin typeface="Calibri" panose="020F0502020204030204" pitchFamily="34" charset="0"/>
                      </a:endParaRPr>
                    </a:p>
                  </a:txBody>
                  <a:tcPr marL="3144" marR="3144" marT="3175" marB="0" anchor="b"/>
                </a:tc>
                <a:tc>
                  <a:txBody>
                    <a:bodyPr/>
                    <a:lstStyle/>
                    <a:p>
                      <a:pPr algn="ctr" fontAlgn="b"/>
                      <a:r>
                        <a:rPr lang="en-US" sz="1100" u="none" strike="noStrike">
                          <a:effectLst/>
                        </a:rPr>
                        <a:t>0.96</a:t>
                      </a:r>
                      <a:endParaRPr lang="en-US" sz="1100" b="0" i="0" u="none" strike="noStrike">
                        <a:solidFill>
                          <a:srgbClr val="000000"/>
                        </a:solidFill>
                        <a:effectLst/>
                        <a:latin typeface="Calibri" panose="020F0502020204030204" pitchFamily="34" charset="0"/>
                      </a:endParaRPr>
                    </a:p>
                  </a:txBody>
                  <a:tcPr marL="3144" marR="3144" marT="3175" marB="0" anchor="b"/>
                </a:tc>
                <a:extLst>
                  <a:ext uri="{0D108BD9-81ED-4DB2-BD59-A6C34878D82A}">
                    <a16:rowId xmlns:a16="http://schemas.microsoft.com/office/drawing/2014/main" val="4042390297"/>
                  </a:ext>
                </a:extLst>
              </a:tr>
              <a:tr h="211989">
                <a:tc>
                  <a:txBody>
                    <a:bodyPr/>
                    <a:lstStyle/>
                    <a:p>
                      <a:pPr algn="ctr" fontAlgn="b"/>
                      <a:r>
                        <a:rPr lang="en-US" sz="1100" u="none" strike="noStrike">
                          <a:effectLst/>
                        </a:rPr>
                        <a:t>Sponsor Award Number        </a:t>
                      </a:r>
                      <a:endParaRPr lang="en-US" sz="1100" b="0" i="0" u="none" strike="noStrike">
                        <a:solidFill>
                          <a:srgbClr val="000000"/>
                        </a:solidFill>
                        <a:effectLst/>
                        <a:latin typeface="Calibri" panose="020F0502020204030204" pitchFamily="34" charset="0"/>
                      </a:endParaRPr>
                    </a:p>
                  </a:txBody>
                  <a:tcPr marL="3144" marR="3144" marT="3175" marB="0" anchor="b"/>
                </a:tc>
                <a:tc>
                  <a:txBody>
                    <a:bodyPr/>
                    <a:lstStyle/>
                    <a:p>
                      <a:pPr algn="ct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3144" marR="3144" marT="3175" marB="0" anchor="b"/>
                </a:tc>
                <a:extLst>
                  <a:ext uri="{0D108BD9-81ED-4DB2-BD59-A6C34878D82A}">
                    <a16:rowId xmlns:a16="http://schemas.microsoft.com/office/drawing/2014/main" val="15002852"/>
                  </a:ext>
                </a:extLst>
              </a:tr>
              <a:tr h="211989">
                <a:tc>
                  <a:txBody>
                    <a:bodyPr/>
                    <a:lstStyle/>
                    <a:p>
                      <a:pPr algn="ctr" fontAlgn="b"/>
                      <a:r>
                        <a:rPr lang="en-US" sz="1100" u="none" strike="noStrike">
                          <a:effectLst/>
                        </a:rPr>
                        <a:t>College, School, Etc.       </a:t>
                      </a:r>
                      <a:endParaRPr lang="en-US" sz="1100" b="0" i="0" u="none" strike="noStrike">
                        <a:solidFill>
                          <a:srgbClr val="000000"/>
                        </a:solidFill>
                        <a:effectLst/>
                        <a:latin typeface="Calibri" panose="020F0502020204030204" pitchFamily="34" charset="0"/>
                      </a:endParaRPr>
                    </a:p>
                  </a:txBody>
                  <a:tcPr marL="3144" marR="3144" marT="3175" marB="0" anchor="b"/>
                </a:tc>
                <a:tc>
                  <a:txBody>
                    <a:bodyPr/>
                    <a:lstStyle/>
                    <a:p>
                      <a:pPr algn="ctr" fontAlgn="b"/>
                      <a:r>
                        <a:rPr lang="en-US" sz="1100" u="none" strike="noStrike">
                          <a:effectLst/>
                        </a:rPr>
                        <a:t>0.47</a:t>
                      </a:r>
                      <a:endParaRPr lang="en-US" sz="1100" b="0" i="0" u="none" strike="noStrike">
                        <a:solidFill>
                          <a:srgbClr val="000000"/>
                        </a:solidFill>
                        <a:effectLst/>
                        <a:latin typeface="Calibri" panose="020F0502020204030204" pitchFamily="34" charset="0"/>
                      </a:endParaRPr>
                    </a:p>
                  </a:txBody>
                  <a:tcPr marL="3144" marR="3144" marT="3175" marB="0" anchor="b"/>
                </a:tc>
                <a:extLst>
                  <a:ext uri="{0D108BD9-81ED-4DB2-BD59-A6C34878D82A}">
                    <a16:rowId xmlns:a16="http://schemas.microsoft.com/office/drawing/2014/main" val="3366554765"/>
                  </a:ext>
                </a:extLst>
              </a:tr>
              <a:tr h="211989">
                <a:tc>
                  <a:txBody>
                    <a:bodyPr/>
                    <a:lstStyle/>
                    <a:p>
                      <a:pPr algn="ctr" fontAlgn="b"/>
                      <a:r>
                        <a:rPr lang="en-US" sz="1100" u="none" strike="noStrike">
                          <a:effectLst/>
                        </a:rPr>
                        <a:t>Sponsor Type Group          </a:t>
                      </a:r>
                      <a:endParaRPr lang="en-US" sz="1100" b="0" i="0" u="none" strike="noStrike">
                        <a:solidFill>
                          <a:srgbClr val="000000"/>
                        </a:solidFill>
                        <a:effectLst/>
                        <a:latin typeface="Calibri" panose="020F0502020204030204" pitchFamily="34" charset="0"/>
                      </a:endParaRPr>
                    </a:p>
                  </a:txBody>
                  <a:tcPr marL="3144" marR="3144" marT="3175" marB="0" anchor="b"/>
                </a:tc>
                <a:tc>
                  <a:txBody>
                    <a:bodyPr/>
                    <a:lstStyle/>
                    <a:p>
                      <a:pPr algn="ctr" fontAlgn="b"/>
                      <a:r>
                        <a:rPr lang="en-US" sz="1100" u="none" strike="noStrike">
                          <a:effectLst/>
                        </a:rPr>
                        <a:t>0.37</a:t>
                      </a:r>
                      <a:endParaRPr lang="en-US" sz="1100" b="0" i="0" u="none" strike="noStrike">
                        <a:solidFill>
                          <a:srgbClr val="000000"/>
                        </a:solidFill>
                        <a:effectLst/>
                        <a:latin typeface="Calibri" panose="020F0502020204030204" pitchFamily="34" charset="0"/>
                      </a:endParaRPr>
                    </a:p>
                  </a:txBody>
                  <a:tcPr marL="3144" marR="3144" marT="3175" marB="0" anchor="b"/>
                </a:tc>
                <a:extLst>
                  <a:ext uri="{0D108BD9-81ED-4DB2-BD59-A6C34878D82A}">
                    <a16:rowId xmlns:a16="http://schemas.microsoft.com/office/drawing/2014/main" val="3337877083"/>
                  </a:ext>
                </a:extLst>
              </a:tr>
              <a:tr h="211989">
                <a:tc>
                  <a:txBody>
                    <a:bodyPr/>
                    <a:lstStyle/>
                    <a:p>
                      <a:pPr algn="ctr" fontAlgn="b"/>
                      <a:r>
                        <a:rPr lang="en-US" sz="1100" u="none" strike="noStrike">
                          <a:effectLst/>
                        </a:rPr>
                        <a:t>Banner                      </a:t>
                      </a:r>
                      <a:endParaRPr lang="en-US" sz="1100" b="0" i="0" u="none" strike="noStrike">
                        <a:solidFill>
                          <a:srgbClr val="000000"/>
                        </a:solidFill>
                        <a:effectLst/>
                        <a:latin typeface="Calibri" panose="020F0502020204030204" pitchFamily="34" charset="0"/>
                      </a:endParaRPr>
                    </a:p>
                  </a:txBody>
                  <a:tcPr marL="3144" marR="3144" marT="3175" marB="0" anchor="b"/>
                </a:tc>
                <a:tc>
                  <a:txBody>
                    <a:bodyPr/>
                    <a:lstStyle/>
                    <a:p>
                      <a:pPr algn="ctr" fontAlgn="b"/>
                      <a:r>
                        <a:rPr lang="en-US" sz="1100" u="none" strike="noStrike">
                          <a:effectLst/>
                        </a:rPr>
                        <a:t>0.35</a:t>
                      </a:r>
                      <a:endParaRPr lang="en-US" sz="1100" b="0" i="0" u="none" strike="noStrike">
                        <a:solidFill>
                          <a:srgbClr val="000000"/>
                        </a:solidFill>
                        <a:effectLst/>
                        <a:latin typeface="Calibri" panose="020F0502020204030204" pitchFamily="34" charset="0"/>
                      </a:endParaRPr>
                    </a:p>
                  </a:txBody>
                  <a:tcPr marL="3144" marR="3144" marT="3175" marB="0" anchor="b"/>
                </a:tc>
                <a:extLst>
                  <a:ext uri="{0D108BD9-81ED-4DB2-BD59-A6C34878D82A}">
                    <a16:rowId xmlns:a16="http://schemas.microsoft.com/office/drawing/2014/main" val="812422714"/>
                  </a:ext>
                </a:extLst>
              </a:tr>
              <a:tr h="211989">
                <a:tc>
                  <a:txBody>
                    <a:bodyPr/>
                    <a:lstStyle/>
                    <a:p>
                      <a:pPr algn="ctr" fontAlgn="b"/>
                      <a:r>
                        <a:rPr lang="en-US" sz="1100" u="none" strike="noStrike">
                          <a:effectLst/>
                        </a:rPr>
                        <a:t>Unit Number                 </a:t>
                      </a:r>
                      <a:endParaRPr lang="en-US" sz="1100" b="0" i="0" u="none" strike="noStrike">
                        <a:solidFill>
                          <a:srgbClr val="000000"/>
                        </a:solidFill>
                        <a:effectLst/>
                        <a:latin typeface="Calibri" panose="020F0502020204030204" pitchFamily="34" charset="0"/>
                      </a:endParaRPr>
                    </a:p>
                  </a:txBody>
                  <a:tcPr marL="3144" marR="3144" marT="3175" marB="0" anchor="b"/>
                </a:tc>
                <a:tc>
                  <a:txBody>
                    <a:bodyPr/>
                    <a:lstStyle/>
                    <a:p>
                      <a:pPr algn="ctr" fontAlgn="b"/>
                      <a:r>
                        <a:rPr lang="en-US" sz="1100" u="none" strike="noStrike">
                          <a:effectLst/>
                        </a:rPr>
                        <a:t>0.26</a:t>
                      </a:r>
                      <a:endParaRPr lang="en-US" sz="1100" b="0" i="0" u="none" strike="noStrike">
                        <a:solidFill>
                          <a:srgbClr val="000000"/>
                        </a:solidFill>
                        <a:effectLst/>
                        <a:latin typeface="Calibri" panose="020F0502020204030204" pitchFamily="34" charset="0"/>
                      </a:endParaRPr>
                    </a:p>
                  </a:txBody>
                  <a:tcPr marL="3144" marR="3144" marT="3175" marB="0" anchor="b"/>
                </a:tc>
                <a:extLst>
                  <a:ext uri="{0D108BD9-81ED-4DB2-BD59-A6C34878D82A}">
                    <a16:rowId xmlns:a16="http://schemas.microsoft.com/office/drawing/2014/main" val="274971997"/>
                  </a:ext>
                </a:extLst>
              </a:tr>
            </a:tbl>
          </a:graphicData>
        </a:graphic>
      </p:graphicFrame>
      <p:graphicFrame>
        <p:nvGraphicFramePr>
          <p:cNvPr id="13" name="Table 12">
            <a:extLst>
              <a:ext uri="{FF2B5EF4-FFF2-40B4-BE49-F238E27FC236}">
                <a16:creationId xmlns:a16="http://schemas.microsoft.com/office/drawing/2014/main" id="{4D6E20B6-74F2-40F4-AB37-25B5A296F742}"/>
              </a:ext>
            </a:extLst>
          </p:cNvPr>
          <p:cNvGraphicFramePr>
            <a:graphicFrameLocks noGrp="1"/>
          </p:cNvGraphicFramePr>
          <p:nvPr>
            <p:extLst>
              <p:ext uri="{D42A27DB-BD31-4B8C-83A1-F6EECF244321}">
                <p14:modId xmlns:p14="http://schemas.microsoft.com/office/powerpoint/2010/main" val="3167200303"/>
              </p:ext>
            </p:extLst>
          </p:nvPr>
        </p:nvGraphicFramePr>
        <p:xfrm>
          <a:off x="6318606" y="1483331"/>
          <a:ext cx="2324100" cy="3286204"/>
        </p:xfrm>
        <a:graphic>
          <a:graphicData uri="http://schemas.openxmlformats.org/drawingml/2006/table">
            <a:tbl>
              <a:tblPr>
                <a:tableStyleId>{818EACA5-AD06-4CC9-BEEB-0E0695C9DB2C}</a:tableStyleId>
              </a:tblPr>
              <a:tblGrid>
                <a:gridCol w="1714500">
                  <a:extLst>
                    <a:ext uri="{9D8B030D-6E8A-4147-A177-3AD203B41FA5}">
                      <a16:colId xmlns:a16="http://schemas.microsoft.com/office/drawing/2014/main" val="714393124"/>
                    </a:ext>
                  </a:extLst>
                </a:gridCol>
                <a:gridCol w="609600">
                  <a:extLst>
                    <a:ext uri="{9D8B030D-6E8A-4147-A177-3AD203B41FA5}">
                      <a16:colId xmlns:a16="http://schemas.microsoft.com/office/drawing/2014/main" val="4134440567"/>
                    </a:ext>
                  </a:extLst>
                </a:gridCol>
              </a:tblGrid>
              <a:tr h="339783">
                <a:tc>
                  <a:txBody>
                    <a:bodyPr/>
                    <a:lstStyle/>
                    <a:p>
                      <a:pPr algn="ctr" fontAlgn="b"/>
                      <a:r>
                        <a:rPr lang="en-US" sz="1100" u="none" strike="noStrike">
                          <a:effectLst/>
                        </a:rPr>
                        <a:t>Frbgrnt Grnt Code Related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98.44</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1231177689"/>
                  </a:ext>
                </a:extLst>
              </a:tr>
              <a:tr h="185306">
                <a:tc>
                  <a:txBody>
                    <a:bodyPr/>
                    <a:lstStyle/>
                    <a:p>
                      <a:pPr algn="ctr" fontAlgn="b"/>
                      <a:r>
                        <a:rPr lang="en-US" sz="1100" u="none" strike="noStrike">
                          <a:effectLst/>
                        </a:rPr>
                        <a:t>Spriden Last Name2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94.03</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3836615258"/>
                  </a:ext>
                </a:extLst>
              </a:tr>
              <a:tr h="185306">
                <a:tc>
                  <a:txBody>
                    <a:bodyPr/>
                    <a:lstStyle/>
                    <a:p>
                      <a:pPr algn="ctr" fontAlgn="b"/>
                      <a:r>
                        <a:rPr lang="en-US" sz="1100" u="none" strike="noStrike">
                          <a:effectLst/>
                        </a:rPr>
                        <a:t>PT Agency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82.63</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1454850419"/>
                  </a:ext>
                </a:extLst>
              </a:tr>
              <a:tr h="339783">
                <a:tc>
                  <a:txBody>
                    <a:bodyPr/>
                    <a:lstStyle/>
                    <a:p>
                      <a:pPr algn="ctr" fontAlgn="b"/>
                      <a:r>
                        <a:rPr lang="en-US" sz="1100" u="none" strike="noStrike">
                          <a:effectLst/>
                        </a:rPr>
                        <a:t>Frragpt Federal Fund Percent</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82.63</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931183433"/>
                  </a:ext>
                </a:extLst>
              </a:tr>
              <a:tr h="185306">
                <a:tc>
                  <a:txBody>
                    <a:bodyPr/>
                    <a:lstStyle/>
                    <a:p>
                      <a:pPr algn="ctr" fontAlgn="b"/>
                      <a:r>
                        <a:rPr lang="en-US" sz="1100" u="none" strike="noStrike">
                          <a:effectLst/>
                        </a:rPr>
                        <a:t>Frragpt Agcy Pidm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82.63</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2507888318"/>
                  </a:ext>
                </a:extLst>
              </a:tr>
              <a:tr h="185306">
                <a:tc>
                  <a:txBody>
                    <a:bodyPr/>
                    <a:lstStyle/>
                    <a:p>
                      <a:pPr algn="ctr" fontAlgn="b"/>
                      <a:r>
                        <a:rPr lang="en-US" sz="1100" u="none" strike="noStrike">
                          <a:effectLst/>
                        </a:rPr>
                        <a:t>ID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81.95</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2445782146"/>
                  </a:ext>
                </a:extLst>
              </a:tr>
              <a:tr h="185306">
                <a:tc>
                  <a:txBody>
                    <a:bodyPr/>
                    <a:lstStyle/>
                    <a:p>
                      <a:pPr algn="ctr" fontAlgn="b"/>
                      <a:r>
                        <a:rPr lang="en-US" sz="1100" u="none" strike="noStrike">
                          <a:effectLst/>
                        </a:rPr>
                        <a:t>Frvcfda Cfda Code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34.95</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1820675156"/>
                  </a:ext>
                </a:extLst>
              </a:tr>
              <a:tr h="185306">
                <a:tc>
                  <a:txBody>
                    <a:bodyPr/>
                    <a:lstStyle/>
                    <a:p>
                      <a:pPr algn="ctr" fontAlgn="b"/>
                      <a:r>
                        <a:rPr lang="en-US" sz="1100" u="none" strike="noStrike">
                          <a:effectLst/>
                        </a:rPr>
                        <a:t>Frvcfda Title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34.95</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2152511245"/>
                  </a:ext>
                </a:extLst>
              </a:tr>
              <a:tr h="185306">
                <a:tc>
                  <a:txBody>
                    <a:bodyPr/>
                    <a:lstStyle/>
                    <a:p>
                      <a:pPr algn="ctr" fontAlgn="b"/>
                      <a:r>
                        <a:rPr lang="en-US" sz="1100" u="none" strike="noStrike">
                          <a:effectLst/>
                        </a:rPr>
                        <a:t>2 digit cfda                </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tc>
                  <a:txBody>
                    <a:bodyPr/>
                    <a:lstStyle/>
                    <a:p>
                      <a:pPr algn="ctr" fontAlgn="b"/>
                      <a:r>
                        <a:rPr lang="en-US" sz="1100" u="none" strike="noStrike">
                          <a:effectLst/>
                        </a:rPr>
                        <a:t>34.95</a:t>
                      </a:r>
                      <a:endParaRPr lang="en-US" sz="1100" b="0" i="0" u="none" strike="noStrike">
                        <a:solidFill>
                          <a:srgbClr val="000000"/>
                        </a:solidFill>
                        <a:effectLst/>
                        <a:latin typeface="Calibri" panose="020F0502020204030204" pitchFamily="34" charset="0"/>
                      </a:endParaRPr>
                    </a:p>
                  </a:txBody>
                  <a:tcPr marL="3175" marR="3175" marT="3175" marB="0" anchor="b">
                    <a:solidFill>
                      <a:schemeClr val="tx1">
                        <a:lumMod val="20000"/>
                        <a:lumOff val="80000"/>
                      </a:schemeClr>
                    </a:solidFill>
                  </a:tcPr>
                </a:tc>
                <a:extLst>
                  <a:ext uri="{0D108BD9-81ED-4DB2-BD59-A6C34878D82A}">
                    <a16:rowId xmlns:a16="http://schemas.microsoft.com/office/drawing/2014/main" val="4124989736"/>
                  </a:ext>
                </a:extLst>
              </a:tr>
              <a:tr h="185306">
                <a:tc>
                  <a:txBody>
                    <a:bodyPr/>
                    <a:lstStyle/>
                    <a:p>
                      <a:pPr algn="ctr" fontAlgn="b"/>
                      <a:r>
                        <a:rPr lang="en-US" sz="1100" u="none" strike="noStrike">
                          <a:effectLst/>
                        </a:rPr>
                        <a:t>Frbgrnt Basi Code Ic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11.19</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32468765"/>
                  </a:ext>
                </a:extLst>
              </a:tr>
              <a:tr h="185306">
                <a:tc>
                  <a:txBody>
                    <a:bodyPr/>
                    <a:lstStyle/>
                    <a:p>
                      <a:pPr algn="ctr" fontAlgn="b"/>
                      <a:r>
                        <a:rPr lang="en-US" sz="1100" u="none" strike="noStrike">
                          <a:effectLst/>
                        </a:rPr>
                        <a:t>Frbgrnt Indr Code Rate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11.19</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008390350"/>
                  </a:ext>
                </a:extLst>
              </a:tr>
              <a:tr h="185306">
                <a:tc>
                  <a:txBody>
                    <a:bodyPr/>
                    <a:lstStyle/>
                    <a:p>
                      <a:pPr algn="ctr" fontAlgn="b"/>
                      <a:r>
                        <a:rPr lang="en-US" sz="1100" u="none" strike="noStrike">
                          <a:effectLst/>
                        </a:rPr>
                        <a:t>Frbgrnt Sponsor Id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2.18</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187628274"/>
                  </a:ext>
                </a:extLst>
              </a:tr>
              <a:tr h="185306">
                <a:tc>
                  <a:txBody>
                    <a:bodyPr/>
                    <a:lstStyle/>
                    <a:p>
                      <a:pPr algn="ctr" fontAlgn="b"/>
                      <a:r>
                        <a:rPr lang="en-US" sz="1100" u="none" strike="noStrike">
                          <a:effectLst/>
                        </a:rPr>
                        <a:t>Frbgrnt Code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0.66</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811112043"/>
                  </a:ext>
                </a:extLst>
              </a:tr>
              <a:tr h="185306">
                <a:tc>
                  <a:txBody>
                    <a:bodyPr/>
                    <a:lstStyle/>
                    <a:p>
                      <a:pPr algn="ctr" fontAlgn="b"/>
                      <a:r>
                        <a:rPr lang="en-US" sz="1100" u="none" strike="noStrike">
                          <a:effectLst/>
                        </a:rPr>
                        <a:t>Frbgrnt Sub Category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0.18</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067921888"/>
                  </a:ext>
                </a:extLst>
              </a:tr>
              <a:tr h="185306">
                <a:tc>
                  <a:txBody>
                    <a:bodyPr/>
                    <a:lstStyle/>
                    <a:p>
                      <a:pPr algn="ctr" fontAlgn="b"/>
                      <a:r>
                        <a:rPr lang="en-US" sz="1100" u="none" strike="noStrike">
                          <a:effectLst/>
                        </a:rPr>
                        <a:t>Frbgrnt Category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0.02</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22312022"/>
                  </a:ext>
                </a:extLst>
              </a:tr>
              <a:tr h="197660">
                <a:tc>
                  <a:txBody>
                    <a:bodyPr/>
                    <a:lstStyle/>
                    <a:p>
                      <a:pPr algn="ctr" fontAlgn="b"/>
                      <a:r>
                        <a:rPr lang="en-US" sz="1100" u="none" strike="noStrike">
                          <a:effectLst/>
                        </a:rPr>
                        <a:t>Frbgrnt Grant Type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a:effectLst/>
                        </a:rPr>
                        <a:t>0.01</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816107361"/>
                  </a:ext>
                </a:extLst>
              </a:tr>
            </a:tbl>
          </a:graphicData>
        </a:graphic>
      </p:graphicFrame>
      <p:sp>
        <p:nvSpPr>
          <p:cNvPr id="14" name="标题 1">
            <a:extLst>
              <a:ext uri="{FF2B5EF4-FFF2-40B4-BE49-F238E27FC236}">
                <a16:creationId xmlns:a16="http://schemas.microsoft.com/office/drawing/2014/main" id="{132E543D-7A6E-D44F-A187-3E04FE597373}"/>
              </a:ext>
            </a:extLst>
          </p:cNvPr>
          <p:cNvSpPr>
            <a:spLocks noGrp="1"/>
          </p:cNvSpPr>
          <p:nvPr>
            <p:ph type="title"/>
          </p:nvPr>
        </p:nvSpPr>
        <p:spPr>
          <a:xfrm>
            <a:off x="483644" y="587376"/>
            <a:ext cx="7688400" cy="535200"/>
          </a:xfrm>
        </p:spPr>
        <p:txBody>
          <a:bodyPr/>
          <a:lstStyle/>
          <a:p>
            <a:r>
              <a:rPr kumimoji="1" lang="en-US" altLang="zh-CN"/>
              <a:t>Appendix I – Missing Data</a:t>
            </a:r>
            <a:br>
              <a:rPr lang="en-US" altLang="zh-CN"/>
            </a:br>
            <a:endParaRPr kumimoji="1" lang="zh-CN" altLang="en-US"/>
          </a:p>
        </p:txBody>
      </p:sp>
    </p:spTree>
    <p:extLst>
      <p:ext uri="{BB962C8B-B14F-4D97-AF65-F5344CB8AC3E}">
        <p14:creationId xmlns:p14="http://schemas.microsoft.com/office/powerpoint/2010/main" val="1076379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C6EC1-F127-8C42-9509-349C95293692}"/>
              </a:ext>
            </a:extLst>
          </p:cNvPr>
          <p:cNvSpPr>
            <a:spLocks noGrp="1"/>
          </p:cNvSpPr>
          <p:nvPr>
            <p:ph type="title"/>
          </p:nvPr>
        </p:nvSpPr>
        <p:spPr>
          <a:xfrm>
            <a:off x="483644" y="587376"/>
            <a:ext cx="7688400" cy="535200"/>
          </a:xfrm>
        </p:spPr>
        <p:txBody>
          <a:bodyPr/>
          <a:lstStyle/>
          <a:p>
            <a:r>
              <a:rPr kumimoji="1" lang="en-US" altLang="zh-CN"/>
              <a:t>Appendix II – Data Cleaning</a:t>
            </a:r>
            <a:br>
              <a:rPr lang="en-US" altLang="zh-CN"/>
            </a:br>
            <a:endParaRPr kumimoji="1" lang="zh-CN" altLang="en-US"/>
          </a:p>
        </p:txBody>
      </p:sp>
      <p:pic>
        <p:nvPicPr>
          <p:cNvPr id="5" name="Picture 8" descr="A screenshot of a cell phone&#10;&#10;Description generated with very high confidence">
            <a:extLst>
              <a:ext uri="{FF2B5EF4-FFF2-40B4-BE49-F238E27FC236}">
                <a16:creationId xmlns:a16="http://schemas.microsoft.com/office/drawing/2014/main" id="{1FCDF37D-A299-444F-9D92-D3272414EC9E}"/>
              </a:ext>
            </a:extLst>
          </p:cNvPr>
          <p:cNvPicPr>
            <a:picLocks noChangeAspect="1"/>
          </p:cNvPicPr>
          <p:nvPr/>
        </p:nvPicPr>
        <p:blipFill>
          <a:blip r:embed="rId2"/>
          <a:stretch>
            <a:fillRect/>
          </a:stretch>
        </p:blipFill>
        <p:spPr>
          <a:xfrm>
            <a:off x="481111" y="1284928"/>
            <a:ext cx="3108475" cy="3856045"/>
          </a:xfrm>
          <a:prstGeom prst="rect">
            <a:avLst/>
          </a:prstGeom>
        </p:spPr>
      </p:pic>
      <p:pic>
        <p:nvPicPr>
          <p:cNvPr id="7" name="Picture 6" descr="% of Missing Values of Expenditure">
            <a:extLst>
              <a:ext uri="{FF2B5EF4-FFF2-40B4-BE49-F238E27FC236}">
                <a16:creationId xmlns:a16="http://schemas.microsoft.com/office/drawing/2014/main" id="{C7EA2B94-BACA-44AF-A372-BA726FB0F37E}"/>
              </a:ext>
            </a:extLst>
          </p:cNvPr>
          <p:cNvPicPr>
            <a:picLocks noChangeAspect="1"/>
          </p:cNvPicPr>
          <p:nvPr/>
        </p:nvPicPr>
        <p:blipFill>
          <a:blip r:embed="rId3"/>
          <a:stretch>
            <a:fillRect/>
          </a:stretch>
        </p:blipFill>
        <p:spPr>
          <a:xfrm>
            <a:off x="5561045" y="1363824"/>
            <a:ext cx="3038474" cy="3782591"/>
          </a:xfrm>
          <a:prstGeom prst="rect">
            <a:avLst/>
          </a:prstGeom>
        </p:spPr>
      </p:pic>
      <p:sp>
        <p:nvSpPr>
          <p:cNvPr id="8" name="TextBox 7">
            <a:extLst>
              <a:ext uri="{FF2B5EF4-FFF2-40B4-BE49-F238E27FC236}">
                <a16:creationId xmlns:a16="http://schemas.microsoft.com/office/drawing/2014/main" id="{7514889B-2B50-405A-A7C9-F4EE91F5C4F9}"/>
              </a:ext>
            </a:extLst>
          </p:cNvPr>
          <p:cNvSpPr txBox="1"/>
          <p:nvPr/>
        </p:nvSpPr>
        <p:spPr>
          <a:xfrm>
            <a:off x="5410589" y="1054359"/>
            <a:ext cx="33438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 of Missing Values for Expenditure</a:t>
            </a:r>
          </a:p>
        </p:txBody>
      </p:sp>
    </p:spTree>
    <p:extLst>
      <p:ext uri="{BB962C8B-B14F-4D97-AF65-F5344CB8AC3E}">
        <p14:creationId xmlns:p14="http://schemas.microsoft.com/office/powerpoint/2010/main" val="1176624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ACCA9-D46A-6C43-BEDA-351724E12902}"/>
              </a:ext>
            </a:extLst>
          </p:cNvPr>
          <p:cNvSpPr>
            <a:spLocks noGrp="1"/>
          </p:cNvSpPr>
          <p:nvPr>
            <p:ph type="title"/>
          </p:nvPr>
        </p:nvSpPr>
        <p:spPr>
          <a:xfrm>
            <a:off x="729450" y="536597"/>
            <a:ext cx="7688700" cy="535200"/>
          </a:xfrm>
        </p:spPr>
        <p:txBody>
          <a:bodyPr/>
          <a:lstStyle/>
          <a:p>
            <a:r>
              <a:rPr lang="en-US" altLang="zh-CN" sz="2800"/>
              <a:t>Potential Hypothesis</a:t>
            </a:r>
            <a:r>
              <a:rPr lang="zh-CN" altLang="en-US" sz="2800"/>
              <a:t> </a:t>
            </a:r>
            <a:r>
              <a:rPr lang="en-US" altLang="zh-CN" sz="2800"/>
              <a:t>I </a:t>
            </a:r>
            <a:br>
              <a:rPr lang="en-US" altLang="zh-CN" sz="2800"/>
            </a:br>
            <a:endParaRPr kumimoji="1" lang="zh-CN" altLang="en-US"/>
          </a:p>
        </p:txBody>
      </p:sp>
      <p:sp>
        <p:nvSpPr>
          <p:cNvPr id="3" name="文本占位符 2">
            <a:extLst>
              <a:ext uri="{FF2B5EF4-FFF2-40B4-BE49-F238E27FC236}">
                <a16:creationId xmlns:a16="http://schemas.microsoft.com/office/drawing/2014/main" id="{8280D39F-A4E1-7447-BC18-20B8C7ABFA19}"/>
              </a:ext>
            </a:extLst>
          </p:cNvPr>
          <p:cNvSpPr>
            <a:spLocks noGrp="1"/>
          </p:cNvSpPr>
          <p:nvPr>
            <p:ph type="body" idx="1"/>
          </p:nvPr>
        </p:nvSpPr>
        <p:spPr>
          <a:xfrm>
            <a:off x="548976" y="1356980"/>
            <a:ext cx="8222045" cy="556041"/>
          </a:xfrm>
        </p:spPr>
        <p:txBody>
          <a:bodyPr/>
          <a:lstStyle/>
          <a:p>
            <a:pPr marL="146050" indent="0">
              <a:buNone/>
            </a:pPr>
            <a:r>
              <a:rPr lang="en-US" altLang="zh-CN" sz="1800"/>
              <a:t>Trend analysis in Awards amount verses Expenditure amount based on the sponsor type category </a:t>
            </a:r>
            <a:endParaRPr lang="en-US" altLang="zh-CN" sz="2400"/>
          </a:p>
          <a:p>
            <a:endParaRPr kumimoji="1" lang="zh-CN" altLang="en-US"/>
          </a:p>
        </p:txBody>
      </p:sp>
      <p:sp>
        <p:nvSpPr>
          <p:cNvPr id="4" name="Text Placeholder 2">
            <a:extLst>
              <a:ext uri="{FF2B5EF4-FFF2-40B4-BE49-F238E27FC236}">
                <a16:creationId xmlns:a16="http://schemas.microsoft.com/office/drawing/2014/main" id="{6A7E0F1A-D318-9045-80DA-EF3F94D80A71}"/>
              </a:ext>
            </a:extLst>
          </p:cNvPr>
          <p:cNvSpPr txBox="1">
            <a:spLocks/>
          </p:cNvSpPr>
          <p:nvPr/>
        </p:nvSpPr>
        <p:spPr>
          <a:xfrm>
            <a:off x="521571" y="4159040"/>
            <a:ext cx="8249450" cy="895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0000"/>
              </a:lnSpc>
              <a:buNone/>
            </a:pPr>
            <a:r>
              <a:rPr lang="en-US" altLang="zh-CN"/>
              <a:t>Our expenditure is decreasing over the years which is our preliminary question, but the Awards through Federal grants and other sources are increasing over the time.</a:t>
            </a:r>
            <a:r>
              <a:rPr lang="en-US">
                <a:sym typeface="Arial"/>
              </a:rPr>
              <a:t> Let’s observe for last 5 years of records the expenditure under federal grant has dropped from $80 million to $28 million in 2018 and the awards funding has increased from $65 million to $85 million.</a:t>
            </a:r>
          </a:p>
          <a:p>
            <a:pPr marL="146050" indent="0">
              <a:lnSpc>
                <a:spcPct val="100000"/>
              </a:lnSpc>
              <a:buNone/>
            </a:pPr>
            <a:endParaRPr lang="en-US" sz="1400">
              <a:solidFill>
                <a:schemeClr val="tx2">
                  <a:lumMod val="10000"/>
                </a:schemeClr>
              </a:solidFill>
              <a:latin typeface="+mn-lt"/>
            </a:endParaRPr>
          </a:p>
        </p:txBody>
      </p:sp>
      <p:pic>
        <p:nvPicPr>
          <p:cNvPr id="9" name="Picture 8">
            <a:extLst>
              <a:ext uri="{FF2B5EF4-FFF2-40B4-BE49-F238E27FC236}">
                <a16:creationId xmlns:a16="http://schemas.microsoft.com/office/drawing/2014/main" id="{85DFF371-3D47-43C5-ADEF-17E604C4322E}"/>
              </a:ext>
            </a:extLst>
          </p:cNvPr>
          <p:cNvPicPr/>
          <p:nvPr/>
        </p:nvPicPr>
        <p:blipFill>
          <a:blip r:embed="rId3"/>
          <a:stretch>
            <a:fillRect/>
          </a:stretch>
        </p:blipFill>
        <p:spPr>
          <a:xfrm>
            <a:off x="783227" y="2071696"/>
            <a:ext cx="3903073" cy="2176080"/>
          </a:xfrm>
          <a:prstGeom prst="rect">
            <a:avLst/>
          </a:prstGeom>
          <a:ln>
            <a:solidFill>
              <a:schemeClr val="tx1"/>
            </a:solidFill>
          </a:ln>
        </p:spPr>
      </p:pic>
      <p:pic>
        <p:nvPicPr>
          <p:cNvPr id="10" name="Picture 9">
            <a:extLst>
              <a:ext uri="{FF2B5EF4-FFF2-40B4-BE49-F238E27FC236}">
                <a16:creationId xmlns:a16="http://schemas.microsoft.com/office/drawing/2014/main" id="{BF7BFB81-D87A-4958-957D-F113D2B19676}"/>
              </a:ext>
            </a:extLst>
          </p:cNvPr>
          <p:cNvPicPr/>
          <p:nvPr/>
        </p:nvPicPr>
        <p:blipFill>
          <a:blip r:embed="rId4"/>
          <a:stretch>
            <a:fillRect/>
          </a:stretch>
        </p:blipFill>
        <p:spPr>
          <a:xfrm>
            <a:off x="4713705" y="2071696"/>
            <a:ext cx="4084721" cy="2176078"/>
          </a:xfrm>
          <a:prstGeom prst="rect">
            <a:avLst/>
          </a:prstGeom>
          <a:ln>
            <a:solidFill>
              <a:schemeClr val="tx1"/>
            </a:solidFill>
          </a:ln>
        </p:spPr>
      </p:pic>
      <p:sp>
        <p:nvSpPr>
          <p:cNvPr id="7" name="标题 1">
            <a:extLst>
              <a:ext uri="{FF2B5EF4-FFF2-40B4-BE49-F238E27FC236}">
                <a16:creationId xmlns:a16="http://schemas.microsoft.com/office/drawing/2014/main" id="{D025BECD-9A63-D444-9561-3B7906A67252}"/>
              </a:ext>
            </a:extLst>
          </p:cNvPr>
          <p:cNvSpPr txBox="1">
            <a:spLocks/>
          </p:cNvSpPr>
          <p:nvPr/>
        </p:nvSpPr>
        <p:spPr>
          <a:xfrm>
            <a:off x="729450" y="-33629"/>
            <a:ext cx="76884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kumimoji="1" lang="en-US" altLang="zh-CN"/>
              <a:t>Appendix III – Potential Hypothesis </a:t>
            </a:r>
            <a:br>
              <a:rPr lang="en-US" altLang="zh-CN"/>
            </a:br>
            <a:endParaRPr kumimoji="1" lang="zh-CN" altLang="en-US"/>
          </a:p>
        </p:txBody>
      </p:sp>
    </p:spTree>
    <p:extLst>
      <p:ext uri="{BB962C8B-B14F-4D97-AF65-F5344CB8AC3E}">
        <p14:creationId xmlns:p14="http://schemas.microsoft.com/office/powerpoint/2010/main" val="710150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ACCA9-D46A-6C43-BEDA-351724E12902}"/>
              </a:ext>
            </a:extLst>
          </p:cNvPr>
          <p:cNvSpPr>
            <a:spLocks noGrp="1"/>
          </p:cNvSpPr>
          <p:nvPr>
            <p:ph type="title"/>
          </p:nvPr>
        </p:nvSpPr>
        <p:spPr>
          <a:xfrm>
            <a:off x="729450" y="536597"/>
            <a:ext cx="7688700" cy="535200"/>
          </a:xfrm>
        </p:spPr>
        <p:txBody>
          <a:bodyPr/>
          <a:lstStyle/>
          <a:p>
            <a:r>
              <a:rPr lang="en-US" altLang="zh-CN" sz="2800"/>
              <a:t>Potential Hypothesis</a:t>
            </a:r>
            <a:r>
              <a:rPr lang="zh-CN" altLang="en-US" sz="2800"/>
              <a:t> </a:t>
            </a:r>
            <a:r>
              <a:rPr lang="en-US" altLang="zh-CN" sz="2800"/>
              <a:t>I </a:t>
            </a:r>
            <a:br>
              <a:rPr lang="en-US" altLang="zh-CN" sz="2800"/>
            </a:br>
            <a:endParaRPr kumimoji="1" lang="zh-CN" altLang="en-US"/>
          </a:p>
        </p:txBody>
      </p:sp>
      <p:sp>
        <p:nvSpPr>
          <p:cNvPr id="4" name="Text Placeholder 2">
            <a:extLst>
              <a:ext uri="{FF2B5EF4-FFF2-40B4-BE49-F238E27FC236}">
                <a16:creationId xmlns:a16="http://schemas.microsoft.com/office/drawing/2014/main" id="{6A7E0F1A-D318-9045-80DA-EF3F94D80A71}"/>
              </a:ext>
            </a:extLst>
          </p:cNvPr>
          <p:cNvSpPr txBox="1">
            <a:spLocks/>
          </p:cNvSpPr>
          <p:nvPr/>
        </p:nvSpPr>
        <p:spPr>
          <a:xfrm>
            <a:off x="548976" y="4247775"/>
            <a:ext cx="8249450" cy="895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lvl="0"/>
            <a:r>
              <a:rPr lang="en-US">
                <a:sym typeface="Arial"/>
              </a:rPr>
              <a:t>Let’s look at the private and foreign funding and expenditure in the below graphs, where the expenditure has dropped significantly from $17 million to almost $3 million and at the same time the funding from private and foreign sources has an upward trend.</a:t>
            </a:r>
          </a:p>
        </p:txBody>
      </p:sp>
      <p:grpSp>
        <p:nvGrpSpPr>
          <p:cNvPr id="3" name="组合 2">
            <a:extLst>
              <a:ext uri="{FF2B5EF4-FFF2-40B4-BE49-F238E27FC236}">
                <a16:creationId xmlns:a16="http://schemas.microsoft.com/office/drawing/2014/main" id="{0A954EB8-ECBE-084A-A4BF-6A1A40939B6A}"/>
              </a:ext>
            </a:extLst>
          </p:cNvPr>
          <p:cNvGrpSpPr/>
          <p:nvPr/>
        </p:nvGrpSpPr>
        <p:grpSpPr>
          <a:xfrm>
            <a:off x="166259" y="1487568"/>
            <a:ext cx="8875901" cy="2552128"/>
            <a:chOff x="288526" y="1476160"/>
            <a:chExt cx="9344751" cy="2535313"/>
          </a:xfrm>
        </p:grpSpPr>
        <p:pic>
          <p:nvPicPr>
            <p:cNvPr id="7" name="Picture 6">
              <a:extLst>
                <a:ext uri="{FF2B5EF4-FFF2-40B4-BE49-F238E27FC236}">
                  <a16:creationId xmlns:a16="http://schemas.microsoft.com/office/drawing/2014/main" id="{F71FE781-6A2A-4177-946E-DF1754822D0F}"/>
                </a:ext>
              </a:extLst>
            </p:cNvPr>
            <p:cNvPicPr/>
            <p:nvPr/>
          </p:nvPicPr>
          <p:blipFill>
            <a:blip r:embed="rId3"/>
            <a:stretch>
              <a:fillRect/>
            </a:stretch>
          </p:blipFill>
          <p:spPr>
            <a:xfrm>
              <a:off x="288526" y="1476160"/>
              <a:ext cx="4385175" cy="2535312"/>
            </a:xfrm>
            <a:prstGeom prst="rect">
              <a:avLst/>
            </a:prstGeom>
            <a:ln>
              <a:solidFill>
                <a:schemeClr val="tx1"/>
              </a:solidFill>
            </a:ln>
          </p:spPr>
        </p:pic>
        <p:pic>
          <p:nvPicPr>
            <p:cNvPr id="8" name="Picture 7">
              <a:extLst>
                <a:ext uri="{FF2B5EF4-FFF2-40B4-BE49-F238E27FC236}">
                  <a16:creationId xmlns:a16="http://schemas.microsoft.com/office/drawing/2014/main" id="{5275CF42-A6C8-4765-8967-0970A58C9463}"/>
                </a:ext>
              </a:extLst>
            </p:cNvPr>
            <p:cNvPicPr/>
            <p:nvPr/>
          </p:nvPicPr>
          <p:blipFill>
            <a:blip r:embed="rId4"/>
            <a:stretch>
              <a:fillRect/>
            </a:stretch>
          </p:blipFill>
          <p:spPr>
            <a:xfrm>
              <a:off x="4457237" y="1476161"/>
              <a:ext cx="5176040" cy="2535312"/>
            </a:xfrm>
            <a:prstGeom prst="rect">
              <a:avLst/>
            </a:prstGeom>
            <a:ln>
              <a:solidFill>
                <a:schemeClr val="tx1"/>
              </a:solidFill>
            </a:ln>
          </p:spPr>
        </p:pic>
      </p:grpSp>
    </p:spTree>
    <p:extLst>
      <p:ext uri="{BB962C8B-B14F-4D97-AF65-F5344CB8AC3E}">
        <p14:creationId xmlns:p14="http://schemas.microsoft.com/office/powerpoint/2010/main" val="3584836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ACCA9-D46A-6C43-BEDA-351724E12902}"/>
              </a:ext>
            </a:extLst>
          </p:cNvPr>
          <p:cNvSpPr>
            <a:spLocks noGrp="1"/>
          </p:cNvSpPr>
          <p:nvPr>
            <p:ph type="title"/>
          </p:nvPr>
        </p:nvSpPr>
        <p:spPr>
          <a:xfrm>
            <a:off x="729450" y="536597"/>
            <a:ext cx="7688700" cy="535200"/>
          </a:xfrm>
        </p:spPr>
        <p:txBody>
          <a:bodyPr/>
          <a:lstStyle/>
          <a:p>
            <a:r>
              <a:rPr lang="en-US" altLang="zh-CN" sz="2800"/>
              <a:t>Potential Hypothesis</a:t>
            </a:r>
            <a:r>
              <a:rPr lang="zh-CN" altLang="en-US" sz="2800"/>
              <a:t> </a:t>
            </a:r>
            <a:r>
              <a:rPr lang="en-US" altLang="zh-CN" sz="2800"/>
              <a:t>II </a:t>
            </a:r>
            <a:endParaRPr kumimoji="1" lang="zh-CN" altLang="en-US"/>
          </a:p>
        </p:txBody>
      </p:sp>
      <p:sp>
        <p:nvSpPr>
          <p:cNvPr id="3" name="文本占位符 2">
            <a:extLst>
              <a:ext uri="{FF2B5EF4-FFF2-40B4-BE49-F238E27FC236}">
                <a16:creationId xmlns:a16="http://schemas.microsoft.com/office/drawing/2014/main" id="{8280D39F-A4E1-7447-BC18-20B8C7ABFA19}"/>
              </a:ext>
            </a:extLst>
          </p:cNvPr>
          <p:cNvSpPr>
            <a:spLocks noGrp="1"/>
          </p:cNvSpPr>
          <p:nvPr>
            <p:ph type="body" idx="1"/>
          </p:nvPr>
        </p:nvSpPr>
        <p:spPr>
          <a:xfrm>
            <a:off x="548976" y="1261730"/>
            <a:ext cx="8222045" cy="556041"/>
          </a:xfrm>
        </p:spPr>
        <p:txBody>
          <a:bodyPr/>
          <a:lstStyle/>
          <a:p>
            <a:pPr marL="146050" indent="0">
              <a:buNone/>
            </a:pPr>
            <a:r>
              <a:rPr lang="en-US" altLang="zh-CN" sz="1800"/>
              <a:t>Trend analysis in No. of Proposals Converted to Awards in Each Amount Group</a:t>
            </a:r>
            <a:endParaRPr kumimoji="1" lang="zh-CN" altLang="en-US"/>
          </a:p>
        </p:txBody>
      </p:sp>
      <p:grpSp>
        <p:nvGrpSpPr>
          <p:cNvPr id="6" name="组合 5">
            <a:extLst>
              <a:ext uri="{FF2B5EF4-FFF2-40B4-BE49-F238E27FC236}">
                <a16:creationId xmlns:a16="http://schemas.microsoft.com/office/drawing/2014/main" id="{06BF996A-1CF4-9843-8EA4-2135C41CB9C5}"/>
              </a:ext>
            </a:extLst>
          </p:cNvPr>
          <p:cNvGrpSpPr/>
          <p:nvPr/>
        </p:nvGrpSpPr>
        <p:grpSpPr>
          <a:xfrm>
            <a:off x="1243800" y="1741570"/>
            <a:ext cx="6700050" cy="2658979"/>
            <a:chOff x="729450" y="1913021"/>
            <a:chExt cx="5951048" cy="2105914"/>
          </a:xfrm>
        </p:grpSpPr>
        <p:pic>
          <p:nvPicPr>
            <p:cNvPr id="4" name="Picture 13">
              <a:extLst>
                <a:ext uri="{FF2B5EF4-FFF2-40B4-BE49-F238E27FC236}">
                  <a16:creationId xmlns:a16="http://schemas.microsoft.com/office/drawing/2014/main" id="{D196F4F6-6A68-824E-BE4C-855F4957D0BA}"/>
                </a:ext>
              </a:extLst>
            </p:cNvPr>
            <p:cNvPicPr/>
            <p:nvPr/>
          </p:nvPicPr>
          <p:blipFill rotWithShape="1">
            <a:blip r:embed="rId2"/>
            <a:srcRect r="16052" b="8049"/>
            <a:stretch/>
          </p:blipFill>
          <p:spPr>
            <a:xfrm>
              <a:off x="729450" y="1913021"/>
              <a:ext cx="2920776" cy="2105914"/>
            </a:xfrm>
            <a:prstGeom prst="rect">
              <a:avLst/>
            </a:prstGeom>
          </p:spPr>
        </p:pic>
        <p:pic>
          <p:nvPicPr>
            <p:cNvPr id="5" name="Picture 14">
              <a:extLst>
                <a:ext uri="{FF2B5EF4-FFF2-40B4-BE49-F238E27FC236}">
                  <a16:creationId xmlns:a16="http://schemas.microsoft.com/office/drawing/2014/main" id="{19865E43-E5D5-184C-A84F-A516E86E2056}"/>
                </a:ext>
              </a:extLst>
            </p:cNvPr>
            <p:cNvPicPr/>
            <p:nvPr/>
          </p:nvPicPr>
          <p:blipFill rotWithShape="1">
            <a:blip r:embed="rId3"/>
            <a:srcRect t="191" b="9714"/>
            <a:stretch/>
          </p:blipFill>
          <p:spPr>
            <a:xfrm>
              <a:off x="3650225" y="1913021"/>
              <a:ext cx="3030273" cy="2105914"/>
            </a:xfrm>
            <a:prstGeom prst="rect">
              <a:avLst/>
            </a:prstGeom>
          </p:spPr>
        </p:pic>
      </p:grpSp>
      <p:cxnSp>
        <p:nvCxnSpPr>
          <p:cNvPr id="8" name="直线箭头连接符 7">
            <a:extLst>
              <a:ext uri="{FF2B5EF4-FFF2-40B4-BE49-F238E27FC236}">
                <a16:creationId xmlns:a16="http://schemas.microsoft.com/office/drawing/2014/main" id="{8DCCC800-CFDD-914E-9890-910D6604BD6D}"/>
              </a:ext>
            </a:extLst>
          </p:cNvPr>
          <p:cNvCxnSpPr>
            <a:cxnSpLocks/>
          </p:cNvCxnSpPr>
          <p:nvPr/>
        </p:nvCxnSpPr>
        <p:spPr>
          <a:xfrm>
            <a:off x="3811604" y="2993457"/>
            <a:ext cx="1973179" cy="9047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A5A98705-3A38-F942-A92E-E47DAAE5A4CF}"/>
              </a:ext>
            </a:extLst>
          </p:cNvPr>
          <p:cNvCxnSpPr>
            <a:cxnSpLocks/>
          </p:cNvCxnSpPr>
          <p:nvPr/>
        </p:nvCxnSpPr>
        <p:spPr>
          <a:xfrm>
            <a:off x="2887993" y="3320716"/>
            <a:ext cx="2323786" cy="4908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4F81AE2B-78DE-FD47-AD81-42A1B33694FE}"/>
              </a:ext>
            </a:extLst>
          </p:cNvPr>
          <p:cNvSpPr txBox="1">
            <a:spLocks/>
          </p:cNvSpPr>
          <p:nvPr/>
        </p:nvSpPr>
        <p:spPr>
          <a:xfrm>
            <a:off x="535273" y="4279945"/>
            <a:ext cx="8249450" cy="895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r>
              <a:rPr lang="en-US" altLang="zh-CN"/>
              <a:t>Since </a:t>
            </a:r>
            <a:r>
              <a:rPr lang="en-US" altLang="zh-CN">
                <a:solidFill>
                  <a:srgbClr val="92D050"/>
                </a:solidFill>
              </a:rPr>
              <a:t>group 5</a:t>
            </a:r>
            <a:r>
              <a:rPr lang="en-US" altLang="zh-CN"/>
              <a:t> and </a:t>
            </a:r>
            <a:r>
              <a:rPr lang="en-US" altLang="zh-CN">
                <a:solidFill>
                  <a:srgbClr val="FFC000"/>
                </a:solidFill>
              </a:rPr>
              <a:t>group 6</a:t>
            </a:r>
            <a:r>
              <a:rPr lang="en-US" altLang="zh-CN"/>
              <a:t> are the one with high amounts of proposals that makes sense but there is an upward trend in both the groups in last few years</a:t>
            </a:r>
          </a:p>
          <a:p>
            <a:r>
              <a:rPr lang="en-US" altLang="zh-CN"/>
              <a:t>This can be one of the reasons why awards amount is increasing</a:t>
            </a:r>
          </a:p>
        </p:txBody>
      </p:sp>
    </p:spTree>
    <p:extLst>
      <p:ext uri="{BB962C8B-B14F-4D97-AF65-F5344CB8AC3E}">
        <p14:creationId xmlns:p14="http://schemas.microsoft.com/office/powerpoint/2010/main" val="2668066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ACCA9-D46A-6C43-BEDA-351724E12902}"/>
              </a:ext>
            </a:extLst>
          </p:cNvPr>
          <p:cNvSpPr>
            <a:spLocks noGrp="1"/>
          </p:cNvSpPr>
          <p:nvPr>
            <p:ph type="title"/>
          </p:nvPr>
        </p:nvSpPr>
        <p:spPr>
          <a:xfrm>
            <a:off x="729450" y="536597"/>
            <a:ext cx="7688700" cy="535200"/>
          </a:xfrm>
        </p:spPr>
        <p:txBody>
          <a:bodyPr/>
          <a:lstStyle/>
          <a:p>
            <a:r>
              <a:rPr lang="en-US" altLang="zh-CN" sz="2800"/>
              <a:t>Potential Hypothesis</a:t>
            </a:r>
            <a:r>
              <a:rPr lang="zh-CN" altLang="en-US" sz="2800"/>
              <a:t> </a:t>
            </a:r>
            <a:r>
              <a:rPr lang="en-US" altLang="zh-CN"/>
              <a:t>III</a:t>
            </a:r>
            <a:r>
              <a:rPr lang="en-US" altLang="zh-CN" sz="2800"/>
              <a:t> </a:t>
            </a:r>
            <a:br>
              <a:rPr lang="en-US" altLang="zh-CN" sz="2800"/>
            </a:br>
            <a:endParaRPr kumimoji="1" lang="zh-CN" altLang="en-US"/>
          </a:p>
        </p:txBody>
      </p:sp>
      <p:sp>
        <p:nvSpPr>
          <p:cNvPr id="3" name="文本占位符 2">
            <a:extLst>
              <a:ext uri="{FF2B5EF4-FFF2-40B4-BE49-F238E27FC236}">
                <a16:creationId xmlns:a16="http://schemas.microsoft.com/office/drawing/2014/main" id="{8280D39F-A4E1-7447-BC18-20B8C7ABFA19}"/>
              </a:ext>
            </a:extLst>
          </p:cNvPr>
          <p:cNvSpPr>
            <a:spLocks noGrp="1"/>
          </p:cNvSpPr>
          <p:nvPr>
            <p:ph type="body" idx="1"/>
          </p:nvPr>
        </p:nvSpPr>
        <p:spPr>
          <a:xfrm>
            <a:off x="548976" y="1356980"/>
            <a:ext cx="8222045" cy="556041"/>
          </a:xfrm>
        </p:spPr>
        <p:txBody>
          <a:bodyPr/>
          <a:lstStyle/>
          <a:p>
            <a:pPr marL="146050" indent="0">
              <a:buNone/>
            </a:pPr>
            <a:r>
              <a:rPr lang="en-US" altLang="zh-CN" sz="1800"/>
              <a:t>Trend analysis in No. of Count and total amount in each quarterly year for Proposal/Awards/Expenditure</a:t>
            </a:r>
            <a:endParaRPr kumimoji="1" lang="zh-CN" altLang="en-US"/>
          </a:p>
        </p:txBody>
      </p:sp>
      <p:grpSp>
        <p:nvGrpSpPr>
          <p:cNvPr id="6" name="组合 5">
            <a:extLst>
              <a:ext uri="{FF2B5EF4-FFF2-40B4-BE49-F238E27FC236}">
                <a16:creationId xmlns:a16="http://schemas.microsoft.com/office/drawing/2014/main" id="{24FC4817-5BB8-DE4B-8A79-C82C19071DC6}"/>
              </a:ext>
            </a:extLst>
          </p:cNvPr>
          <p:cNvGrpSpPr/>
          <p:nvPr/>
        </p:nvGrpSpPr>
        <p:grpSpPr>
          <a:xfrm>
            <a:off x="449075" y="2369083"/>
            <a:ext cx="8249450" cy="1907224"/>
            <a:chOff x="449075" y="2369083"/>
            <a:chExt cx="8249450" cy="1907224"/>
          </a:xfrm>
        </p:grpSpPr>
        <p:sp>
          <p:nvSpPr>
            <p:cNvPr id="4" name="Text Placeholder 2">
              <a:extLst>
                <a:ext uri="{FF2B5EF4-FFF2-40B4-BE49-F238E27FC236}">
                  <a16:creationId xmlns:a16="http://schemas.microsoft.com/office/drawing/2014/main" id="{9AC7BDFF-0167-1C47-9EE8-D1A84DEED608}"/>
                </a:ext>
              </a:extLst>
            </p:cNvPr>
            <p:cNvSpPr txBox="1">
              <a:spLocks/>
            </p:cNvSpPr>
            <p:nvPr/>
          </p:nvSpPr>
          <p:spPr>
            <a:xfrm>
              <a:off x="449075" y="2369083"/>
              <a:ext cx="8249450" cy="16753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lvl="0"/>
              <a:r>
                <a:rPr lang="en-US"/>
                <a:t>We can see large no of proposals are made in Quarter 2 &amp; Quarter 3</a:t>
              </a:r>
            </a:p>
            <a:p>
              <a:pPr lvl="0"/>
              <a:r>
                <a:rPr lang="en-US"/>
                <a:t>Whereas for Awards the awards count increases in Quarter 1 and Quarter 4 </a:t>
              </a:r>
            </a:p>
            <a:p>
              <a:pPr lvl="0"/>
              <a:r>
                <a:rPr lang="en-US"/>
                <a:t>But in terms of Expenditure, we can see a clear pattern that the count of records against each award has also increased along with the expenditure amount</a:t>
              </a:r>
            </a:p>
            <a:p>
              <a:r>
                <a:rPr lang="en-US" altLang="zh-CN"/>
                <a:t> Questions: </a:t>
              </a:r>
            </a:p>
            <a:p>
              <a:pPr marL="146050" indent="0">
                <a:buNone/>
              </a:pPr>
              <a:r>
                <a:rPr lang="en-US" altLang="zh-CN"/>
                <a:t>  </a:t>
              </a:r>
            </a:p>
          </p:txBody>
        </p:sp>
        <p:sp>
          <p:nvSpPr>
            <p:cNvPr id="5" name="Text Placeholder 2">
              <a:extLst>
                <a:ext uri="{FF2B5EF4-FFF2-40B4-BE49-F238E27FC236}">
                  <a16:creationId xmlns:a16="http://schemas.microsoft.com/office/drawing/2014/main" id="{89B22F68-16E6-FB48-8115-23B962E561DC}"/>
                </a:ext>
              </a:extLst>
            </p:cNvPr>
            <p:cNvSpPr txBox="1">
              <a:spLocks/>
            </p:cNvSpPr>
            <p:nvPr/>
          </p:nvSpPr>
          <p:spPr>
            <a:xfrm>
              <a:off x="1055075" y="3601602"/>
              <a:ext cx="6868747" cy="674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altLang="zh-CN"/>
                <a:t>Why expenditures in quarter 3 are higher than other quarters. </a:t>
              </a:r>
            </a:p>
            <a:p>
              <a:pPr marL="146050" indent="0">
                <a:buNone/>
              </a:pPr>
              <a:r>
                <a:rPr lang="en-US" altLang="zh-CN"/>
                <a:t>Why over all expenditures are low.  </a:t>
              </a:r>
            </a:p>
          </p:txBody>
        </p:sp>
      </p:grpSp>
    </p:spTree>
    <p:extLst>
      <p:ext uri="{BB962C8B-B14F-4D97-AF65-F5344CB8AC3E}">
        <p14:creationId xmlns:p14="http://schemas.microsoft.com/office/powerpoint/2010/main" val="1322615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ACCA9-D46A-6C43-BEDA-351724E12902}"/>
              </a:ext>
            </a:extLst>
          </p:cNvPr>
          <p:cNvSpPr>
            <a:spLocks noGrp="1"/>
          </p:cNvSpPr>
          <p:nvPr>
            <p:ph type="title"/>
          </p:nvPr>
        </p:nvSpPr>
        <p:spPr>
          <a:xfrm>
            <a:off x="729450" y="536597"/>
            <a:ext cx="7688700" cy="535200"/>
          </a:xfrm>
        </p:spPr>
        <p:txBody>
          <a:bodyPr/>
          <a:lstStyle/>
          <a:p>
            <a:r>
              <a:rPr lang="en-US" altLang="zh-CN" sz="2800"/>
              <a:t>Potential Hypothesis</a:t>
            </a:r>
            <a:r>
              <a:rPr lang="zh-CN" altLang="en-US" sz="2800"/>
              <a:t> </a:t>
            </a:r>
            <a:r>
              <a:rPr lang="en-US" altLang="zh-CN"/>
              <a:t>III</a:t>
            </a:r>
            <a:r>
              <a:rPr lang="en-US" altLang="zh-CN" sz="2800"/>
              <a:t> </a:t>
            </a:r>
            <a:br>
              <a:rPr lang="en-US" altLang="zh-CN" sz="2800"/>
            </a:br>
            <a:endParaRPr kumimoji="1" lang="zh-CN" altLang="en-US"/>
          </a:p>
        </p:txBody>
      </p:sp>
      <p:sp>
        <p:nvSpPr>
          <p:cNvPr id="3" name="文本占位符 2">
            <a:extLst>
              <a:ext uri="{FF2B5EF4-FFF2-40B4-BE49-F238E27FC236}">
                <a16:creationId xmlns:a16="http://schemas.microsoft.com/office/drawing/2014/main" id="{8280D39F-A4E1-7447-BC18-20B8C7ABFA19}"/>
              </a:ext>
            </a:extLst>
          </p:cNvPr>
          <p:cNvSpPr>
            <a:spLocks noGrp="1"/>
          </p:cNvSpPr>
          <p:nvPr>
            <p:ph type="body" idx="1"/>
          </p:nvPr>
        </p:nvSpPr>
        <p:spPr>
          <a:xfrm>
            <a:off x="548976" y="1356980"/>
            <a:ext cx="8222045" cy="556041"/>
          </a:xfrm>
        </p:spPr>
        <p:txBody>
          <a:bodyPr/>
          <a:lstStyle/>
          <a:p>
            <a:pPr marL="146050" indent="0">
              <a:buNone/>
            </a:pPr>
            <a:endParaRPr kumimoji="1" lang="zh-CN" altLang="en-US"/>
          </a:p>
        </p:txBody>
      </p:sp>
      <p:pic>
        <p:nvPicPr>
          <p:cNvPr id="7" name="Picture 6">
            <a:extLst>
              <a:ext uri="{FF2B5EF4-FFF2-40B4-BE49-F238E27FC236}">
                <a16:creationId xmlns:a16="http://schemas.microsoft.com/office/drawing/2014/main" id="{EAD726A3-29E7-42CF-9802-3BBF776280F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72979" y="1356980"/>
            <a:ext cx="4140655" cy="3325266"/>
          </a:xfrm>
          <a:prstGeom prst="rect">
            <a:avLst/>
          </a:prstGeom>
          <a:ln>
            <a:solidFill>
              <a:schemeClr val="tx1"/>
            </a:solidFill>
          </a:ln>
        </p:spPr>
      </p:pic>
      <p:pic>
        <p:nvPicPr>
          <p:cNvPr id="8" name="Picture 7">
            <a:extLst>
              <a:ext uri="{FF2B5EF4-FFF2-40B4-BE49-F238E27FC236}">
                <a16:creationId xmlns:a16="http://schemas.microsoft.com/office/drawing/2014/main" id="{92747752-CAB1-4D68-B099-A088C948F77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659998" y="1356979"/>
            <a:ext cx="4111023" cy="3370663"/>
          </a:xfrm>
          <a:prstGeom prst="rect">
            <a:avLst/>
          </a:prstGeom>
          <a:ln>
            <a:solidFill>
              <a:schemeClr val="tx1"/>
            </a:solidFill>
          </a:ln>
        </p:spPr>
      </p:pic>
    </p:spTree>
    <p:extLst>
      <p:ext uri="{BB962C8B-B14F-4D97-AF65-F5344CB8AC3E}">
        <p14:creationId xmlns:p14="http://schemas.microsoft.com/office/powerpoint/2010/main" val="26180177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ACCA9-D46A-6C43-BEDA-351724E12902}"/>
              </a:ext>
            </a:extLst>
          </p:cNvPr>
          <p:cNvSpPr>
            <a:spLocks noGrp="1"/>
          </p:cNvSpPr>
          <p:nvPr>
            <p:ph type="title"/>
          </p:nvPr>
        </p:nvSpPr>
        <p:spPr>
          <a:xfrm>
            <a:off x="729450" y="536597"/>
            <a:ext cx="7688700" cy="535200"/>
          </a:xfrm>
        </p:spPr>
        <p:txBody>
          <a:bodyPr/>
          <a:lstStyle/>
          <a:p>
            <a:r>
              <a:rPr lang="en-US" altLang="zh-CN" sz="2800"/>
              <a:t>Potential Hypothesis</a:t>
            </a:r>
            <a:r>
              <a:rPr lang="zh-CN" altLang="en-US" sz="2800"/>
              <a:t> </a:t>
            </a:r>
            <a:r>
              <a:rPr lang="en-US" altLang="zh-CN"/>
              <a:t>III</a:t>
            </a:r>
            <a:r>
              <a:rPr lang="en-US" altLang="zh-CN" sz="2800"/>
              <a:t> </a:t>
            </a:r>
            <a:br>
              <a:rPr lang="en-US" altLang="zh-CN" sz="2800"/>
            </a:br>
            <a:endParaRPr kumimoji="1" lang="zh-CN" altLang="en-US"/>
          </a:p>
        </p:txBody>
      </p:sp>
      <p:sp>
        <p:nvSpPr>
          <p:cNvPr id="3" name="文本占位符 2">
            <a:extLst>
              <a:ext uri="{FF2B5EF4-FFF2-40B4-BE49-F238E27FC236}">
                <a16:creationId xmlns:a16="http://schemas.microsoft.com/office/drawing/2014/main" id="{8280D39F-A4E1-7447-BC18-20B8C7ABFA19}"/>
              </a:ext>
            </a:extLst>
          </p:cNvPr>
          <p:cNvSpPr>
            <a:spLocks noGrp="1"/>
          </p:cNvSpPr>
          <p:nvPr>
            <p:ph type="body" idx="1"/>
          </p:nvPr>
        </p:nvSpPr>
        <p:spPr>
          <a:xfrm>
            <a:off x="548976" y="1356980"/>
            <a:ext cx="8222045" cy="556041"/>
          </a:xfrm>
        </p:spPr>
        <p:txBody>
          <a:bodyPr/>
          <a:lstStyle/>
          <a:p>
            <a:pPr marL="146050" indent="0">
              <a:buNone/>
            </a:pPr>
            <a:endParaRPr kumimoji="1" lang="zh-CN" altLang="en-US"/>
          </a:p>
        </p:txBody>
      </p:sp>
      <p:pic>
        <p:nvPicPr>
          <p:cNvPr id="6" name="Picture 5">
            <a:extLst>
              <a:ext uri="{FF2B5EF4-FFF2-40B4-BE49-F238E27FC236}">
                <a16:creationId xmlns:a16="http://schemas.microsoft.com/office/drawing/2014/main" id="{591C8662-EDD5-425D-B624-04D8499810AA}"/>
              </a:ext>
            </a:extLst>
          </p:cNvPr>
          <p:cNvPicPr/>
          <p:nvPr/>
        </p:nvPicPr>
        <p:blipFill>
          <a:blip r:embed="rId3">
            <a:extLst>
              <a:ext uri="{FF2B5EF4-FFF2-40B4-BE49-F238E27FC236}">
                <a16:creationI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a16="http://schemas.microsoft.com/office/drawing/2014/main" xmlns:a14="http://schemas.microsoft.com/office/drawing/2010/main" xmlns:w="http://schemas.openxmlformats.org/wordprocessingml/2006/main" xmlns:w10="urn:schemas-microsoft-com:office:word" xmlns:v="urn:schemas-microsoft-com:vml" xmlns:o="urn:schemas-microsoft-com:office:office" xmlns:lc="http://schemas.openxmlformats.org/drawingml/2006/lockedCanvas" xmlns="" id="{9DB34CC8-8B3E-4CD6-99F4-6285B1A61FA4}"/>
              </a:ext>
            </a:extLst>
          </a:blip>
          <a:stretch>
            <a:fillRect/>
          </a:stretch>
        </p:blipFill>
        <p:spPr>
          <a:xfrm>
            <a:off x="548976" y="1356980"/>
            <a:ext cx="7869174" cy="3636552"/>
          </a:xfrm>
          <a:prstGeom prst="rect">
            <a:avLst/>
          </a:prstGeom>
          <a:ln>
            <a:solidFill>
              <a:schemeClr val="tx1"/>
            </a:solidFill>
          </a:ln>
        </p:spPr>
      </p:pic>
    </p:spTree>
    <p:extLst>
      <p:ext uri="{BB962C8B-B14F-4D97-AF65-F5344CB8AC3E}">
        <p14:creationId xmlns:p14="http://schemas.microsoft.com/office/powerpoint/2010/main" val="253282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Box 184">
            <a:extLst>
              <a:ext uri="{FF2B5EF4-FFF2-40B4-BE49-F238E27FC236}">
                <a16:creationId xmlns:a16="http://schemas.microsoft.com/office/drawing/2014/main" id="{94DA2280-D693-47DF-9456-F77CC02B4801}"/>
              </a:ext>
            </a:extLst>
          </p:cNvPr>
          <p:cNvSpPr txBox="1"/>
          <p:nvPr/>
        </p:nvSpPr>
        <p:spPr>
          <a:xfrm>
            <a:off x="42" y="1153461"/>
            <a:ext cx="4348796"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2"/>
              </a:solidFill>
              <a:latin typeface="Times"/>
              <a:cs typeface="Calibri"/>
            </a:endParaRPr>
          </a:p>
          <a:p>
            <a:pPr marL="285750" indent="-285750">
              <a:buChar char="•"/>
            </a:pPr>
            <a:r>
              <a:rPr lang="en-US" dirty="0">
                <a:solidFill>
                  <a:schemeClr val="bg2"/>
                </a:solidFill>
                <a:latin typeface="+mn-lt"/>
                <a:cs typeface="Calibri"/>
              </a:rPr>
              <a:t>Nationwide average annual total spending by subject field:</a:t>
            </a:r>
            <a:endParaRPr lang="en-US" dirty="0">
              <a:solidFill>
                <a:schemeClr val="bg2"/>
              </a:solidFill>
              <a:latin typeface="+mn-lt"/>
            </a:endParaRPr>
          </a:p>
          <a:p>
            <a:r>
              <a:rPr lang="en-US" b="1" dirty="0">
                <a:solidFill>
                  <a:schemeClr val="bg2"/>
                </a:solidFill>
                <a:latin typeface="+mn-lt"/>
                <a:cs typeface="Calibri"/>
              </a:rPr>
              <a:t>      Science: 80% </a:t>
            </a:r>
            <a:r>
              <a:rPr lang="en-US" sz="1000" dirty="0">
                <a:solidFill>
                  <a:schemeClr val="bg2"/>
                </a:solidFill>
                <a:latin typeface="+mn-lt"/>
                <a:cs typeface="Calibri"/>
              </a:rPr>
              <a:t>(including </a:t>
            </a:r>
            <a:r>
              <a:rPr lang="en-US" sz="1000" dirty="0">
                <a:solidFill>
                  <a:schemeClr val="bg2"/>
                </a:solidFill>
                <a:latin typeface="+mn-lt"/>
              </a:rPr>
              <a:t>Life science 57%)  </a:t>
            </a:r>
            <a:endParaRPr lang="en-US" sz="1000" dirty="0">
              <a:solidFill>
                <a:schemeClr val="bg2"/>
              </a:solidFill>
            </a:endParaRPr>
          </a:p>
          <a:p>
            <a:r>
              <a:rPr lang="en-US" dirty="0">
                <a:solidFill>
                  <a:schemeClr val="bg2"/>
                </a:solidFill>
                <a:latin typeface="+mn-lt"/>
                <a:cs typeface="Calibri"/>
              </a:rPr>
              <a:t>      </a:t>
            </a:r>
            <a:r>
              <a:rPr lang="en-US" b="1" dirty="0">
                <a:solidFill>
                  <a:schemeClr val="bg2"/>
                </a:solidFill>
                <a:latin typeface="+mn-lt"/>
              </a:rPr>
              <a:t>Engineering: 16% </a:t>
            </a:r>
            <a:endParaRPr lang="en-US" dirty="0">
              <a:solidFill>
                <a:schemeClr val="bg2"/>
              </a:solidFill>
            </a:endParaRPr>
          </a:p>
          <a:p>
            <a:r>
              <a:rPr lang="en-US" b="1" dirty="0">
                <a:solidFill>
                  <a:schemeClr val="bg2"/>
                </a:solidFill>
                <a:latin typeface="+mn-lt"/>
              </a:rPr>
              <a:t>        </a:t>
            </a:r>
          </a:p>
          <a:p>
            <a:pPr marL="285750" indent="-285750">
              <a:buChar char="•"/>
            </a:pPr>
            <a:r>
              <a:rPr lang="en-US" dirty="0">
                <a:solidFill>
                  <a:schemeClr val="bg2"/>
                </a:solidFill>
                <a:latin typeface="+mn-lt"/>
              </a:rPr>
              <a:t>Nationwide a</a:t>
            </a:r>
            <a:r>
              <a:rPr lang="en-US" dirty="0">
                <a:solidFill>
                  <a:schemeClr val="bg2"/>
                </a:solidFill>
                <a:latin typeface="+mn-lt"/>
                <a:cs typeface="Calibri"/>
              </a:rPr>
              <a:t>nnual growth rate by</a:t>
            </a:r>
            <a:r>
              <a:rPr lang="en-US" dirty="0">
                <a:solidFill>
                  <a:schemeClr val="bg2"/>
                </a:solidFill>
                <a:latin typeface="+mn-lt"/>
              </a:rPr>
              <a:t> subject field</a:t>
            </a:r>
            <a:r>
              <a:rPr lang="en-US" dirty="0">
                <a:solidFill>
                  <a:schemeClr val="bg2"/>
                </a:solidFill>
                <a:latin typeface="+mn-lt"/>
                <a:cs typeface="Calibri"/>
              </a:rPr>
              <a:t>:</a:t>
            </a:r>
            <a:endParaRPr lang="en-US" dirty="0">
              <a:solidFill>
                <a:schemeClr val="bg2"/>
              </a:solidFill>
              <a:latin typeface="+mn-lt"/>
            </a:endParaRPr>
          </a:p>
          <a:p>
            <a:r>
              <a:rPr lang="en-US" b="1" dirty="0">
                <a:solidFill>
                  <a:schemeClr val="bg2"/>
                </a:solidFill>
                <a:latin typeface="+mn-lt"/>
                <a:cs typeface="Times"/>
              </a:rPr>
              <a:t> </a:t>
            </a:r>
            <a:r>
              <a:rPr lang="en-US" dirty="0">
                <a:solidFill>
                  <a:schemeClr val="bg2"/>
                </a:solidFill>
                <a:latin typeface="+mn-lt"/>
                <a:cs typeface="Calibri"/>
              </a:rPr>
              <a:t>     </a:t>
            </a:r>
            <a:r>
              <a:rPr lang="en-US" b="1" dirty="0">
                <a:solidFill>
                  <a:schemeClr val="bg2"/>
                </a:solidFill>
                <a:latin typeface="+mn-lt"/>
              </a:rPr>
              <a:t>Non-science and engineering</a:t>
            </a:r>
            <a:r>
              <a:rPr lang="en-US" b="1" dirty="0">
                <a:solidFill>
                  <a:schemeClr val="bg2"/>
                </a:solidFill>
                <a:latin typeface="+mn-lt"/>
                <a:cs typeface="Calibri"/>
              </a:rPr>
              <a:t>: 8%</a:t>
            </a:r>
            <a:r>
              <a:rPr lang="en-US" dirty="0">
                <a:solidFill>
                  <a:schemeClr val="bg2"/>
                </a:solidFill>
                <a:latin typeface="+mn-lt"/>
                <a:cs typeface="Calibri"/>
              </a:rPr>
              <a:t> </a:t>
            </a:r>
            <a:endParaRPr lang="en-US" dirty="0">
              <a:solidFill>
                <a:schemeClr val="bg2"/>
              </a:solidFill>
              <a:latin typeface="+mn-lt"/>
            </a:endParaRPr>
          </a:p>
          <a:p>
            <a:r>
              <a:rPr lang="en-US" b="1" dirty="0">
                <a:solidFill>
                  <a:schemeClr val="bg2"/>
                </a:solidFill>
                <a:latin typeface="+mn-lt"/>
              </a:rPr>
              <a:t>      Computer and information sciences: 5%</a:t>
            </a:r>
            <a:endParaRPr lang="en-US" dirty="0">
              <a:solidFill>
                <a:schemeClr val="bg2"/>
              </a:solidFill>
            </a:endParaRPr>
          </a:p>
          <a:p>
            <a:r>
              <a:rPr lang="en-US" b="1" dirty="0">
                <a:solidFill>
                  <a:schemeClr val="bg2"/>
                </a:solidFill>
                <a:latin typeface="+mn-lt"/>
              </a:rPr>
              <a:t>    </a:t>
            </a:r>
            <a:r>
              <a:rPr lang="en-US" dirty="0">
                <a:solidFill>
                  <a:schemeClr val="bg2"/>
                </a:solidFill>
                <a:latin typeface="+mn-lt"/>
              </a:rPr>
              <a:t>  </a:t>
            </a:r>
            <a:r>
              <a:rPr lang="en-US" b="1" dirty="0">
                <a:solidFill>
                  <a:schemeClr val="bg2"/>
                </a:solidFill>
                <a:latin typeface="+mn-lt"/>
              </a:rPr>
              <a:t>Engineering: 5%, Life science: 4%</a:t>
            </a:r>
            <a:endParaRPr lang="en-US" dirty="0">
              <a:solidFill>
                <a:schemeClr val="bg2"/>
              </a:solidFill>
            </a:endParaRPr>
          </a:p>
          <a:p>
            <a:endParaRPr lang="en-US">
              <a:solidFill>
                <a:schemeClr val="bg2"/>
              </a:solidFill>
              <a:latin typeface="+mn-lt"/>
              <a:cs typeface="Calibri"/>
            </a:endParaRPr>
          </a:p>
          <a:p>
            <a:pPr marL="285750" indent="-285750">
              <a:buChar char="•"/>
            </a:pPr>
            <a:r>
              <a:rPr lang="en-US" dirty="0">
                <a:solidFill>
                  <a:schemeClr val="bg2"/>
                </a:solidFill>
                <a:latin typeface="+mn-lt"/>
                <a:cs typeface="Calibri"/>
              </a:rPr>
              <a:t>Research at top government-funded universities is heavily concentrated</a:t>
            </a:r>
            <a:r>
              <a:rPr lang="en-US" b="1" dirty="0">
                <a:solidFill>
                  <a:schemeClr val="bg2"/>
                </a:solidFill>
                <a:latin typeface="+mn-lt"/>
                <a:cs typeface="Calibri"/>
              </a:rPr>
              <a:t> in Life Sciences and Engineering fields</a:t>
            </a:r>
            <a:r>
              <a:rPr lang="en-US" dirty="0">
                <a:solidFill>
                  <a:schemeClr val="bg2"/>
                </a:solidFill>
                <a:latin typeface="+mn-lt"/>
                <a:cs typeface="Calibri"/>
              </a:rPr>
              <a:t>. Within these fields, medicine is nearly always the largest recipient of research funds with federal research grants</a:t>
            </a:r>
            <a:endParaRPr lang="en-US" dirty="0">
              <a:solidFill>
                <a:schemeClr val="bg2"/>
              </a:solidFill>
              <a:cs typeface="Calibri"/>
            </a:endParaRPr>
          </a:p>
          <a:p>
            <a:pPr marL="285750" indent="-285750">
              <a:buFont typeface="Arial"/>
              <a:buChar char="•"/>
            </a:pPr>
            <a:endParaRPr lang="en-US">
              <a:solidFill>
                <a:schemeClr val="bg2"/>
              </a:solidFill>
              <a:cs typeface="Calibri"/>
            </a:endParaRPr>
          </a:p>
          <a:p>
            <a:endParaRPr lang="en-US">
              <a:solidFill>
                <a:schemeClr val="bg2"/>
              </a:solidFill>
              <a:latin typeface="+mn-lt"/>
              <a:cs typeface="Calibri"/>
            </a:endParaRPr>
          </a:p>
        </p:txBody>
      </p:sp>
      <p:sp>
        <p:nvSpPr>
          <p:cNvPr id="189" name="TextBox 188">
            <a:extLst>
              <a:ext uri="{FF2B5EF4-FFF2-40B4-BE49-F238E27FC236}">
                <a16:creationId xmlns:a16="http://schemas.microsoft.com/office/drawing/2014/main" id="{EF614E71-FDC2-46E6-B02B-F2EF3EA0D567}"/>
              </a:ext>
            </a:extLst>
          </p:cNvPr>
          <p:cNvSpPr txBox="1"/>
          <p:nvPr/>
        </p:nvSpPr>
        <p:spPr>
          <a:xfrm>
            <a:off x="170269" y="664142"/>
            <a:ext cx="519403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j-lt"/>
              </a:rPr>
              <a:t>Trends by Subject Field </a:t>
            </a:r>
            <a:endParaRPr lang="en-US" sz="2000">
              <a:latin typeface="+mj-lt"/>
            </a:endParaRPr>
          </a:p>
        </p:txBody>
      </p:sp>
      <p:pic>
        <p:nvPicPr>
          <p:cNvPr id="2" name="Picture 2" descr="A screenshot of a cell phone&#10;&#10;Description generated with high confidence">
            <a:extLst>
              <a:ext uri="{FF2B5EF4-FFF2-40B4-BE49-F238E27FC236}">
                <a16:creationId xmlns:a16="http://schemas.microsoft.com/office/drawing/2014/main" id="{CA760A30-179B-4E94-9F74-EA102423157B}"/>
              </a:ext>
            </a:extLst>
          </p:cNvPr>
          <p:cNvPicPr>
            <a:picLocks noChangeAspect="1"/>
          </p:cNvPicPr>
          <p:nvPr/>
        </p:nvPicPr>
        <p:blipFill>
          <a:blip r:embed="rId3"/>
          <a:stretch>
            <a:fillRect/>
          </a:stretch>
        </p:blipFill>
        <p:spPr>
          <a:xfrm>
            <a:off x="4213473" y="864197"/>
            <a:ext cx="4760258" cy="4036754"/>
          </a:xfrm>
          <a:prstGeom prst="rect">
            <a:avLst/>
          </a:prstGeom>
        </p:spPr>
      </p:pic>
    </p:spTree>
    <p:extLst>
      <p:ext uri="{BB962C8B-B14F-4D97-AF65-F5344CB8AC3E}">
        <p14:creationId xmlns:p14="http://schemas.microsoft.com/office/powerpoint/2010/main" val="68212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1EC7-F62D-418A-A2F5-05EECF2A03BE}"/>
              </a:ext>
            </a:extLst>
          </p:cNvPr>
          <p:cNvSpPr>
            <a:spLocks noGrp="1"/>
          </p:cNvSpPr>
          <p:nvPr>
            <p:ph type="title"/>
          </p:nvPr>
        </p:nvSpPr>
        <p:spPr/>
        <p:txBody>
          <a:bodyPr/>
          <a:lstStyle/>
          <a:p>
            <a:r>
              <a:rPr lang="en-US"/>
              <a:t>Hit Rate By College </a:t>
            </a:r>
          </a:p>
        </p:txBody>
      </p:sp>
      <p:graphicFrame>
        <p:nvGraphicFramePr>
          <p:cNvPr id="4" name="Table 3">
            <a:extLst>
              <a:ext uri="{FF2B5EF4-FFF2-40B4-BE49-F238E27FC236}">
                <a16:creationId xmlns:a16="http://schemas.microsoft.com/office/drawing/2014/main" id="{DF841A93-3E73-4DA7-83D7-BB1C98367BE1}"/>
              </a:ext>
            </a:extLst>
          </p:cNvPr>
          <p:cNvGraphicFramePr>
            <a:graphicFrameLocks noGrp="1"/>
          </p:cNvGraphicFramePr>
          <p:nvPr>
            <p:extLst>
              <p:ext uri="{D42A27DB-BD31-4B8C-83A1-F6EECF244321}">
                <p14:modId xmlns:p14="http://schemas.microsoft.com/office/powerpoint/2010/main" val="4087417732"/>
              </p:ext>
            </p:extLst>
          </p:nvPr>
        </p:nvGraphicFramePr>
        <p:xfrm>
          <a:off x="559254" y="2061483"/>
          <a:ext cx="7855295" cy="2780416"/>
        </p:xfrm>
        <a:graphic>
          <a:graphicData uri="http://schemas.openxmlformats.org/drawingml/2006/table">
            <a:tbl>
              <a:tblPr>
                <a:tableStyleId>{818EACA5-AD06-4CC9-BEEB-0E0695C9DB2C}</a:tableStyleId>
              </a:tblPr>
              <a:tblGrid>
                <a:gridCol w="1119168">
                  <a:extLst>
                    <a:ext uri="{9D8B030D-6E8A-4147-A177-3AD203B41FA5}">
                      <a16:colId xmlns:a16="http://schemas.microsoft.com/office/drawing/2014/main" val="2692928216"/>
                    </a:ext>
                  </a:extLst>
                </a:gridCol>
                <a:gridCol w="1098053">
                  <a:extLst>
                    <a:ext uri="{9D8B030D-6E8A-4147-A177-3AD203B41FA5}">
                      <a16:colId xmlns:a16="http://schemas.microsoft.com/office/drawing/2014/main" val="529367244"/>
                    </a:ext>
                  </a:extLst>
                </a:gridCol>
                <a:gridCol w="823539">
                  <a:extLst>
                    <a:ext uri="{9D8B030D-6E8A-4147-A177-3AD203B41FA5}">
                      <a16:colId xmlns:a16="http://schemas.microsoft.com/office/drawing/2014/main" val="580560641"/>
                    </a:ext>
                  </a:extLst>
                </a:gridCol>
                <a:gridCol w="1013586">
                  <a:extLst>
                    <a:ext uri="{9D8B030D-6E8A-4147-A177-3AD203B41FA5}">
                      <a16:colId xmlns:a16="http://schemas.microsoft.com/office/drawing/2014/main" val="3553766110"/>
                    </a:ext>
                  </a:extLst>
                </a:gridCol>
                <a:gridCol w="1013586">
                  <a:extLst>
                    <a:ext uri="{9D8B030D-6E8A-4147-A177-3AD203B41FA5}">
                      <a16:colId xmlns:a16="http://schemas.microsoft.com/office/drawing/2014/main" val="250053003"/>
                    </a:ext>
                  </a:extLst>
                </a:gridCol>
                <a:gridCol w="1013586">
                  <a:extLst>
                    <a:ext uri="{9D8B030D-6E8A-4147-A177-3AD203B41FA5}">
                      <a16:colId xmlns:a16="http://schemas.microsoft.com/office/drawing/2014/main" val="1784044004"/>
                    </a:ext>
                  </a:extLst>
                </a:gridCol>
                <a:gridCol w="823539">
                  <a:extLst>
                    <a:ext uri="{9D8B030D-6E8A-4147-A177-3AD203B41FA5}">
                      <a16:colId xmlns:a16="http://schemas.microsoft.com/office/drawing/2014/main" val="454781606"/>
                    </a:ext>
                  </a:extLst>
                </a:gridCol>
                <a:gridCol w="950238">
                  <a:extLst>
                    <a:ext uri="{9D8B030D-6E8A-4147-A177-3AD203B41FA5}">
                      <a16:colId xmlns:a16="http://schemas.microsoft.com/office/drawing/2014/main" val="3449742088"/>
                    </a:ext>
                  </a:extLst>
                </a:gridCol>
              </a:tblGrid>
              <a:tr h="375556">
                <a:tc>
                  <a:txBody>
                    <a:bodyPr/>
                    <a:lstStyle/>
                    <a:p>
                      <a:pPr algn="l" fontAlgn="ctr"/>
                      <a:r>
                        <a:rPr lang="en-US" sz="1100" b="1" u="none" strike="noStrike">
                          <a:effectLst/>
                        </a:rPr>
                        <a:t>Fiscal Year</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under 25k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25-99k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100-249k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250-499k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500-999k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1-5M</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Over 5M</a:t>
                      </a:r>
                      <a:endParaRPr lang="en-US" sz="1100" b="1" i="0" u="none" strike="noStrike">
                        <a:solidFill>
                          <a:srgbClr val="000000"/>
                        </a:solidFill>
                        <a:effectLst/>
                        <a:latin typeface="Calibri" panose="020F0502020204030204" pitchFamily="34" charset="0"/>
                      </a:endParaRPr>
                    </a:p>
                  </a:txBody>
                  <a:tcPr marL="3175" marR="3175" marT="3175" marB="0" anchor="ctr"/>
                </a:tc>
                <a:extLst>
                  <a:ext uri="{0D108BD9-81ED-4DB2-BD59-A6C34878D82A}">
                    <a16:rowId xmlns:a16="http://schemas.microsoft.com/office/drawing/2014/main" val="1004076717"/>
                  </a:ext>
                </a:extLst>
              </a:tr>
              <a:tr h="200405">
                <a:tc>
                  <a:txBody>
                    <a:bodyPr/>
                    <a:lstStyle/>
                    <a:p>
                      <a:pPr algn="r" fontAlgn="ctr"/>
                      <a:r>
                        <a:rPr lang="en-US" sz="1100" b="1" u="none" strike="noStrike">
                          <a:effectLst/>
                        </a:rPr>
                        <a:t>2011</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54.29%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44.77%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29.26%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18.44%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20.34%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12.93%</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33.33%</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539703452"/>
                  </a:ext>
                </a:extLst>
              </a:tr>
              <a:tr h="200405">
                <a:tc>
                  <a:txBody>
                    <a:bodyPr/>
                    <a:lstStyle/>
                    <a:p>
                      <a:pPr algn="r" fontAlgn="ctr"/>
                      <a:r>
                        <a:rPr lang="en-US" sz="1100" b="1" u="none" strike="noStrike">
                          <a:effectLst/>
                        </a:rPr>
                        <a:t>2012</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51.15%</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42.29%</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24.27%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17.16%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10.94%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11.21%</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863541733"/>
                  </a:ext>
                </a:extLst>
              </a:tr>
              <a:tr h="200405">
                <a:tc>
                  <a:txBody>
                    <a:bodyPr/>
                    <a:lstStyle/>
                    <a:p>
                      <a:pPr algn="r" fontAlgn="ctr"/>
                      <a:r>
                        <a:rPr lang="en-US" sz="1100" b="1" u="none" strike="noStrike">
                          <a:effectLst/>
                        </a:rPr>
                        <a:t>2013</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57.66%</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44.34%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22.49%</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14.23%</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14.89%</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7.22%</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340433662"/>
                  </a:ext>
                </a:extLst>
              </a:tr>
              <a:tr h="200405">
                <a:tc>
                  <a:txBody>
                    <a:bodyPr/>
                    <a:lstStyle/>
                    <a:p>
                      <a:pPr algn="r" fontAlgn="ctr"/>
                      <a:r>
                        <a:rPr lang="en-US" sz="1100" b="1" u="none" strike="noStrike">
                          <a:effectLst/>
                        </a:rPr>
                        <a:t>2014</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46.72%</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38.02%</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22.16%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12.55%</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8.16%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10.74%</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016145176"/>
                  </a:ext>
                </a:extLst>
              </a:tr>
              <a:tr h="200405">
                <a:tc>
                  <a:txBody>
                    <a:bodyPr/>
                    <a:lstStyle/>
                    <a:p>
                      <a:pPr algn="r" fontAlgn="ctr"/>
                      <a:r>
                        <a:rPr lang="en-US" sz="1100" b="1" u="none" strike="noStrike">
                          <a:effectLst/>
                        </a:rPr>
                        <a:t>2015</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49.63%</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35.19%</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22.34%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14.34%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18.70%</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11.48%</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096900920"/>
                  </a:ext>
                </a:extLst>
              </a:tr>
              <a:tr h="200405">
                <a:tc>
                  <a:txBody>
                    <a:bodyPr/>
                    <a:lstStyle/>
                    <a:p>
                      <a:pPr algn="r" fontAlgn="ctr"/>
                      <a:r>
                        <a:rPr lang="en-US" sz="1100" b="1" u="none" strike="noStrike">
                          <a:effectLst/>
                        </a:rPr>
                        <a:t>2016</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42.73%</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31.92%</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25.96%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17.33%</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11.11%</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10.14%</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30.00%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11573344"/>
                  </a:ext>
                </a:extLst>
              </a:tr>
              <a:tr h="200405">
                <a:tc>
                  <a:txBody>
                    <a:bodyPr/>
                    <a:lstStyle/>
                    <a:p>
                      <a:pPr algn="r" fontAlgn="ctr"/>
                      <a:r>
                        <a:rPr lang="en-US" sz="1100" b="1" u="none" strike="noStrike">
                          <a:effectLst/>
                        </a:rPr>
                        <a:t>2017</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62.40%</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42.60%</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27.64%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16.16%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23.58%</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15.15%</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28.57%</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531248832"/>
                  </a:ext>
                </a:extLst>
              </a:tr>
              <a:tr h="200405">
                <a:tc>
                  <a:txBody>
                    <a:bodyPr/>
                    <a:lstStyle/>
                    <a:p>
                      <a:pPr algn="r" fontAlgn="ctr"/>
                      <a:r>
                        <a:rPr lang="en-US" sz="1100" b="1" u="none" strike="noStrike">
                          <a:effectLst/>
                        </a:rPr>
                        <a:t>2018</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45.69%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42.11%</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31.28%</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19.37%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17.24%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15.29%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40.00%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307733092"/>
                  </a:ext>
                </a:extLst>
              </a:tr>
              <a:tr h="200405">
                <a:tc>
                  <a:txBody>
                    <a:bodyPr/>
                    <a:lstStyle/>
                    <a:p>
                      <a:pPr algn="r" fontAlgn="ctr"/>
                      <a:r>
                        <a:rPr lang="en-US" sz="1100" b="1" u="none" strike="noStrike">
                          <a:effectLst/>
                        </a:rPr>
                        <a:t>2019</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52.69%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38.24%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23.12%</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10.56%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17.31%</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11.69%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431153006"/>
                  </a:ext>
                </a:extLst>
              </a:tr>
              <a:tr h="200405">
                <a:tc>
                  <a:txBody>
                    <a:bodyPr/>
                    <a:lstStyle/>
                    <a:p>
                      <a:pPr algn="r" fontAlgn="ctr"/>
                      <a:r>
                        <a:rPr lang="en-US" sz="1100" b="1" u="none" strike="noStrike">
                          <a:effectLst/>
                        </a:rPr>
                        <a:t>2020</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33.33%</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16.22%</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16.13%</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8.00%</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5.56%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488491328"/>
                  </a:ext>
                </a:extLst>
              </a:tr>
              <a:tr h="200405">
                <a:tc>
                  <a:txBody>
                    <a:bodyPr/>
                    <a:lstStyle/>
                    <a:p>
                      <a:pPr algn="l" fontAlgn="ctr"/>
                      <a:r>
                        <a:rPr lang="en-US" sz="1100" b="1" u="none" strike="noStrike">
                          <a:effectLst/>
                        </a:rPr>
                        <a:t> </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906002702"/>
                  </a:ext>
                </a:extLst>
              </a:tr>
              <a:tr h="200405">
                <a:tc>
                  <a:txBody>
                    <a:bodyPr/>
                    <a:lstStyle/>
                    <a:p>
                      <a:pPr algn="l" fontAlgn="ctr"/>
                      <a:r>
                        <a:rPr lang="en-US" sz="1100" b="1" u="none" strike="noStrike">
                          <a:effectLst/>
                        </a:rPr>
                        <a:t>Average</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49.63%</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37.57%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24.47%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14.81%</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14.78%</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10.98%</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23.82%</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980645234"/>
                  </a:ext>
                </a:extLst>
              </a:tr>
            </a:tbl>
          </a:graphicData>
        </a:graphic>
      </p:graphicFrame>
    </p:spTree>
    <p:extLst>
      <p:ext uri="{BB962C8B-B14F-4D97-AF65-F5344CB8AC3E}">
        <p14:creationId xmlns:p14="http://schemas.microsoft.com/office/powerpoint/2010/main" val="2497829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1EC7-F62D-418A-A2F5-05EECF2A03BE}"/>
              </a:ext>
            </a:extLst>
          </p:cNvPr>
          <p:cNvSpPr>
            <a:spLocks noGrp="1"/>
          </p:cNvSpPr>
          <p:nvPr>
            <p:ph type="title"/>
          </p:nvPr>
        </p:nvSpPr>
        <p:spPr/>
        <p:txBody>
          <a:bodyPr/>
          <a:lstStyle/>
          <a:p>
            <a:r>
              <a:rPr lang="en-US"/>
              <a:t>Hit Rate By Amount Group</a:t>
            </a:r>
          </a:p>
        </p:txBody>
      </p:sp>
      <p:graphicFrame>
        <p:nvGraphicFramePr>
          <p:cNvPr id="3" name="Table 2">
            <a:extLst>
              <a:ext uri="{FF2B5EF4-FFF2-40B4-BE49-F238E27FC236}">
                <a16:creationId xmlns:a16="http://schemas.microsoft.com/office/drawing/2014/main" id="{CEAA05BD-930E-494B-96ED-AABDF6D1A564}"/>
              </a:ext>
            </a:extLst>
          </p:cNvPr>
          <p:cNvGraphicFramePr>
            <a:graphicFrameLocks noGrp="1"/>
          </p:cNvGraphicFramePr>
          <p:nvPr>
            <p:extLst>
              <p:ext uri="{D42A27DB-BD31-4B8C-83A1-F6EECF244321}">
                <p14:modId xmlns:p14="http://schemas.microsoft.com/office/powerpoint/2010/main" val="2592123399"/>
              </p:ext>
            </p:extLst>
          </p:nvPr>
        </p:nvGraphicFramePr>
        <p:xfrm>
          <a:off x="477078" y="1783715"/>
          <a:ext cx="8185424" cy="3119590"/>
        </p:xfrm>
        <a:graphic>
          <a:graphicData uri="http://schemas.openxmlformats.org/drawingml/2006/table">
            <a:tbl>
              <a:tblPr>
                <a:tableStyleId>{818EACA5-AD06-4CC9-BEEB-0E0695C9DB2C}</a:tableStyleId>
              </a:tblPr>
              <a:tblGrid>
                <a:gridCol w="1166203">
                  <a:extLst>
                    <a:ext uri="{9D8B030D-6E8A-4147-A177-3AD203B41FA5}">
                      <a16:colId xmlns:a16="http://schemas.microsoft.com/office/drawing/2014/main" val="3199730823"/>
                    </a:ext>
                  </a:extLst>
                </a:gridCol>
                <a:gridCol w="1144199">
                  <a:extLst>
                    <a:ext uri="{9D8B030D-6E8A-4147-A177-3AD203B41FA5}">
                      <a16:colId xmlns:a16="http://schemas.microsoft.com/office/drawing/2014/main" val="3114460227"/>
                    </a:ext>
                  </a:extLst>
                </a:gridCol>
                <a:gridCol w="858149">
                  <a:extLst>
                    <a:ext uri="{9D8B030D-6E8A-4147-A177-3AD203B41FA5}">
                      <a16:colId xmlns:a16="http://schemas.microsoft.com/office/drawing/2014/main" val="3504303502"/>
                    </a:ext>
                  </a:extLst>
                </a:gridCol>
                <a:gridCol w="1056184">
                  <a:extLst>
                    <a:ext uri="{9D8B030D-6E8A-4147-A177-3AD203B41FA5}">
                      <a16:colId xmlns:a16="http://schemas.microsoft.com/office/drawing/2014/main" val="35211416"/>
                    </a:ext>
                  </a:extLst>
                </a:gridCol>
                <a:gridCol w="1056184">
                  <a:extLst>
                    <a:ext uri="{9D8B030D-6E8A-4147-A177-3AD203B41FA5}">
                      <a16:colId xmlns:a16="http://schemas.microsoft.com/office/drawing/2014/main" val="2760982194"/>
                    </a:ext>
                  </a:extLst>
                </a:gridCol>
                <a:gridCol w="1056184">
                  <a:extLst>
                    <a:ext uri="{9D8B030D-6E8A-4147-A177-3AD203B41FA5}">
                      <a16:colId xmlns:a16="http://schemas.microsoft.com/office/drawing/2014/main" val="2416267626"/>
                    </a:ext>
                  </a:extLst>
                </a:gridCol>
                <a:gridCol w="858149">
                  <a:extLst>
                    <a:ext uri="{9D8B030D-6E8A-4147-A177-3AD203B41FA5}">
                      <a16:colId xmlns:a16="http://schemas.microsoft.com/office/drawing/2014/main" val="1158434128"/>
                    </a:ext>
                  </a:extLst>
                </a:gridCol>
                <a:gridCol w="990172">
                  <a:extLst>
                    <a:ext uri="{9D8B030D-6E8A-4147-A177-3AD203B41FA5}">
                      <a16:colId xmlns:a16="http://schemas.microsoft.com/office/drawing/2014/main" val="1563191988"/>
                    </a:ext>
                  </a:extLst>
                </a:gridCol>
              </a:tblGrid>
              <a:tr h="433894">
                <a:tc>
                  <a:txBody>
                    <a:bodyPr/>
                    <a:lstStyle/>
                    <a:p>
                      <a:pPr algn="l" fontAlgn="ctr"/>
                      <a:r>
                        <a:rPr lang="en-US" sz="1100" b="1" u="none" strike="noStrike">
                          <a:effectLst/>
                        </a:rPr>
                        <a:t>Fiscal Year</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under 25k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25-99k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100-249k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250-499k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500-999k</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1-5M</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b="1" u="none" strike="noStrike">
                          <a:effectLst/>
                        </a:rPr>
                        <a:t>Over 5M</a:t>
                      </a:r>
                      <a:endParaRPr lang="en-US" sz="1100" b="1" i="0" u="none" strike="noStrike">
                        <a:solidFill>
                          <a:srgbClr val="000000"/>
                        </a:solidFill>
                        <a:effectLst/>
                        <a:latin typeface="Calibri" panose="020F0502020204030204" pitchFamily="34" charset="0"/>
                      </a:endParaRPr>
                    </a:p>
                  </a:txBody>
                  <a:tcPr marL="3175" marR="3175" marT="3175" marB="0" anchor="ctr"/>
                </a:tc>
                <a:extLst>
                  <a:ext uri="{0D108BD9-81ED-4DB2-BD59-A6C34878D82A}">
                    <a16:rowId xmlns:a16="http://schemas.microsoft.com/office/drawing/2014/main" val="3724119815"/>
                  </a:ext>
                </a:extLst>
              </a:tr>
              <a:tr h="223808">
                <a:tc>
                  <a:txBody>
                    <a:bodyPr/>
                    <a:lstStyle/>
                    <a:p>
                      <a:pPr algn="r" fontAlgn="ctr"/>
                      <a:r>
                        <a:rPr lang="en-US" sz="1100" b="1" u="none" strike="noStrike">
                          <a:effectLst/>
                        </a:rPr>
                        <a:t>2011</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54.29%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44.77%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29.26%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18.44%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20.34%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12.93%</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33.33%</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695154257"/>
                  </a:ext>
                </a:extLst>
              </a:tr>
              <a:tr h="223808">
                <a:tc>
                  <a:txBody>
                    <a:bodyPr/>
                    <a:lstStyle/>
                    <a:p>
                      <a:pPr algn="r" fontAlgn="ctr"/>
                      <a:r>
                        <a:rPr lang="en-US" sz="1100" b="1" u="none" strike="noStrike">
                          <a:effectLst/>
                        </a:rPr>
                        <a:t>2012</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51.15%</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42.29%</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24.27%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17.16%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10.94%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11.21%</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84359600"/>
                  </a:ext>
                </a:extLst>
              </a:tr>
              <a:tr h="223808">
                <a:tc>
                  <a:txBody>
                    <a:bodyPr/>
                    <a:lstStyle/>
                    <a:p>
                      <a:pPr algn="r" fontAlgn="ctr"/>
                      <a:r>
                        <a:rPr lang="en-US" sz="1100" b="1" u="none" strike="noStrike">
                          <a:effectLst/>
                        </a:rPr>
                        <a:t>2013</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57.66%</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44.34%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22.49%</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14.23%</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14.89%</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7.22%</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935568539"/>
                  </a:ext>
                </a:extLst>
              </a:tr>
              <a:tr h="223808">
                <a:tc>
                  <a:txBody>
                    <a:bodyPr/>
                    <a:lstStyle/>
                    <a:p>
                      <a:pPr algn="r" fontAlgn="ctr"/>
                      <a:r>
                        <a:rPr lang="en-US" sz="1100" b="1" u="none" strike="noStrike">
                          <a:effectLst/>
                        </a:rPr>
                        <a:t>2014</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46.72%</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38.02%</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22.16%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12.55%</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8.16%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10.74%</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982896071"/>
                  </a:ext>
                </a:extLst>
              </a:tr>
              <a:tr h="223808">
                <a:tc>
                  <a:txBody>
                    <a:bodyPr/>
                    <a:lstStyle/>
                    <a:p>
                      <a:pPr algn="r" fontAlgn="ctr"/>
                      <a:r>
                        <a:rPr lang="en-US" sz="1100" b="1" u="none" strike="noStrike">
                          <a:effectLst/>
                        </a:rPr>
                        <a:t>2015</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49.63%</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35.19%</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22.34%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14.34%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18.70%</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11.48%</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203224633"/>
                  </a:ext>
                </a:extLst>
              </a:tr>
              <a:tr h="223808">
                <a:tc>
                  <a:txBody>
                    <a:bodyPr/>
                    <a:lstStyle/>
                    <a:p>
                      <a:pPr algn="r" fontAlgn="ctr"/>
                      <a:r>
                        <a:rPr lang="en-US" sz="1100" b="1" u="none" strike="noStrike">
                          <a:effectLst/>
                        </a:rPr>
                        <a:t>2016</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42.73%</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31.92%</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25.96%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17.33%</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11.11%</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10.14%</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30.00%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667262126"/>
                  </a:ext>
                </a:extLst>
              </a:tr>
              <a:tr h="223808">
                <a:tc>
                  <a:txBody>
                    <a:bodyPr/>
                    <a:lstStyle/>
                    <a:p>
                      <a:pPr algn="r" fontAlgn="ctr"/>
                      <a:r>
                        <a:rPr lang="en-US" sz="1100" b="1" u="none" strike="noStrike">
                          <a:effectLst/>
                        </a:rPr>
                        <a:t>2017</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62.40%</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42.60%</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27.64%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16.16%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23.58%</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15.15%</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28.57%</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613883054"/>
                  </a:ext>
                </a:extLst>
              </a:tr>
              <a:tr h="223808">
                <a:tc>
                  <a:txBody>
                    <a:bodyPr/>
                    <a:lstStyle/>
                    <a:p>
                      <a:pPr algn="r" fontAlgn="ctr"/>
                      <a:r>
                        <a:rPr lang="en-US" sz="1100" b="1" u="none" strike="noStrike">
                          <a:effectLst/>
                        </a:rPr>
                        <a:t>2018</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45.69%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42.11%</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31.28%</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19.37%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17.24%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15.29%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40.00%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587247410"/>
                  </a:ext>
                </a:extLst>
              </a:tr>
              <a:tr h="223808">
                <a:tc>
                  <a:txBody>
                    <a:bodyPr/>
                    <a:lstStyle/>
                    <a:p>
                      <a:pPr algn="r" fontAlgn="ctr"/>
                      <a:r>
                        <a:rPr lang="en-US" sz="1100" b="1" u="none" strike="noStrike">
                          <a:effectLst/>
                        </a:rPr>
                        <a:t>2019</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52.69%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38.24%</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23.12%</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10.56%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17.31%</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11.69%</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621450875"/>
                  </a:ext>
                </a:extLst>
              </a:tr>
              <a:tr h="223808">
                <a:tc>
                  <a:txBody>
                    <a:bodyPr/>
                    <a:lstStyle/>
                    <a:p>
                      <a:pPr algn="r" fontAlgn="ctr"/>
                      <a:r>
                        <a:rPr lang="en-US" sz="1100" b="1" u="none" strike="noStrike">
                          <a:effectLst/>
                        </a:rPr>
                        <a:t>2020</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33.33%</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ctr"/>
                      <a:r>
                        <a:rPr lang="en-US" sz="1100" u="none" strike="noStrike">
                          <a:effectLst/>
                        </a:rPr>
                        <a:t>16.22%</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16.13%</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8.00%</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5.56%</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947542425"/>
                  </a:ext>
                </a:extLst>
              </a:tr>
              <a:tr h="223808">
                <a:tc>
                  <a:txBody>
                    <a:bodyPr/>
                    <a:lstStyle/>
                    <a:p>
                      <a:pPr algn="l" fontAlgn="ctr"/>
                      <a:r>
                        <a:rPr lang="en-US" sz="1100" b="1" u="none" strike="noStrike">
                          <a:effectLst/>
                        </a:rPr>
                        <a:t> </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061962018"/>
                  </a:ext>
                </a:extLst>
              </a:tr>
              <a:tr h="223808">
                <a:tc>
                  <a:txBody>
                    <a:bodyPr/>
                    <a:lstStyle/>
                    <a:p>
                      <a:pPr algn="l" fontAlgn="ctr"/>
                      <a:r>
                        <a:rPr lang="en-US" sz="1100" b="1" u="none" strike="noStrike">
                          <a:effectLst/>
                        </a:rPr>
                        <a:t>Average</a:t>
                      </a:r>
                      <a:endParaRPr lang="en-US" sz="1100" b="1"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49.63%</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37.57%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24.47%</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14.81%</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ctr"/>
                      <a:r>
                        <a:rPr lang="en-US" sz="1100" u="none" strike="noStrike">
                          <a:effectLst/>
                        </a:rPr>
                        <a:t>14.78%</a:t>
                      </a:r>
                      <a:endParaRPr lang="en-US" sz="1100" b="0" i="0" u="none" strike="noStrike">
                        <a:solidFill>
                          <a:srgbClr val="000000"/>
                        </a:solidFill>
                        <a:effectLst/>
                        <a:latin typeface="Calibri" panose="020F0502020204030204" pitchFamily="34" charset="0"/>
                      </a:endParaRPr>
                    </a:p>
                  </a:txBody>
                  <a:tcPr marL="3175" marR="3175" marT="3175" marB="0" anchor="ctr"/>
                </a:tc>
                <a:tc>
                  <a:txBody>
                    <a:bodyPr/>
                    <a:lstStyle/>
                    <a:p>
                      <a:pPr algn="r" fontAlgn="b"/>
                      <a:r>
                        <a:rPr lang="en-US" sz="1100" u="none" strike="noStrike">
                          <a:effectLst/>
                        </a:rPr>
                        <a:t>10.98%</a:t>
                      </a:r>
                      <a:endParaRPr lang="en-US" sz="11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100" u="none" strike="noStrike">
                          <a:effectLst/>
                        </a:rPr>
                        <a:t>23.82%</a:t>
                      </a:r>
                      <a:endParaRPr lang="en-US" sz="11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9369248"/>
                  </a:ext>
                </a:extLst>
              </a:tr>
            </a:tbl>
          </a:graphicData>
        </a:graphic>
      </p:graphicFrame>
    </p:spTree>
    <p:extLst>
      <p:ext uri="{BB962C8B-B14F-4D97-AF65-F5344CB8AC3E}">
        <p14:creationId xmlns:p14="http://schemas.microsoft.com/office/powerpoint/2010/main" val="1761888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0AD40-EC13-46F4-BBAF-A4D85CA058FD}"/>
              </a:ext>
            </a:extLst>
          </p:cNvPr>
          <p:cNvSpPr>
            <a:spLocks noGrp="1"/>
          </p:cNvSpPr>
          <p:nvPr>
            <p:ph type="title"/>
          </p:nvPr>
        </p:nvSpPr>
        <p:spPr/>
        <p:txBody>
          <a:bodyPr/>
          <a:lstStyle/>
          <a:p>
            <a:r>
              <a:rPr lang="en-US"/>
              <a:t>Hit Rate for Sponsor Type</a:t>
            </a:r>
          </a:p>
        </p:txBody>
      </p:sp>
      <p:graphicFrame>
        <p:nvGraphicFramePr>
          <p:cNvPr id="3" name="Table 2">
            <a:extLst>
              <a:ext uri="{FF2B5EF4-FFF2-40B4-BE49-F238E27FC236}">
                <a16:creationId xmlns:a16="http://schemas.microsoft.com/office/drawing/2014/main" id="{05DF3E50-F707-447E-B1DE-89AA023517C3}"/>
              </a:ext>
            </a:extLst>
          </p:cNvPr>
          <p:cNvGraphicFramePr>
            <a:graphicFrameLocks noGrp="1"/>
          </p:cNvGraphicFramePr>
          <p:nvPr>
            <p:extLst>
              <p:ext uri="{D42A27DB-BD31-4B8C-83A1-F6EECF244321}">
                <p14:modId xmlns:p14="http://schemas.microsoft.com/office/powerpoint/2010/main" val="1084446518"/>
              </p:ext>
            </p:extLst>
          </p:nvPr>
        </p:nvGraphicFramePr>
        <p:xfrm>
          <a:off x="430893" y="1887537"/>
          <a:ext cx="8445500" cy="3203575"/>
        </p:xfrm>
        <a:graphic>
          <a:graphicData uri="http://schemas.openxmlformats.org/drawingml/2006/table">
            <a:tbl>
              <a:tblPr/>
              <a:tblGrid>
                <a:gridCol w="635000">
                  <a:extLst>
                    <a:ext uri="{9D8B030D-6E8A-4147-A177-3AD203B41FA5}">
                      <a16:colId xmlns:a16="http://schemas.microsoft.com/office/drawing/2014/main" val="1947300439"/>
                    </a:ext>
                  </a:extLst>
                </a:gridCol>
                <a:gridCol w="812800">
                  <a:extLst>
                    <a:ext uri="{9D8B030D-6E8A-4147-A177-3AD203B41FA5}">
                      <a16:colId xmlns:a16="http://schemas.microsoft.com/office/drawing/2014/main" val="3303940451"/>
                    </a:ext>
                  </a:extLst>
                </a:gridCol>
                <a:gridCol w="838200">
                  <a:extLst>
                    <a:ext uri="{9D8B030D-6E8A-4147-A177-3AD203B41FA5}">
                      <a16:colId xmlns:a16="http://schemas.microsoft.com/office/drawing/2014/main" val="1232023951"/>
                    </a:ext>
                  </a:extLst>
                </a:gridCol>
                <a:gridCol w="673100">
                  <a:extLst>
                    <a:ext uri="{9D8B030D-6E8A-4147-A177-3AD203B41FA5}">
                      <a16:colId xmlns:a16="http://schemas.microsoft.com/office/drawing/2014/main" val="3648194126"/>
                    </a:ext>
                  </a:extLst>
                </a:gridCol>
                <a:gridCol w="609600">
                  <a:extLst>
                    <a:ext uri="{9D8B030D-6E8A-4147-A177-3AD203B41FA5}">
                      <a16:colId xmlns:a16="http://schemas.microsoft.com/office/drawing/2014/main" val="3153259492"/>
                    </a:ext>
                  </a:extLst>
                </a:gridCol>
                <a:gridCol w="609600">
                  <a:extLst>
                    <a:ext uri="{9D8B030D-6E8A-4147-A177-3AD203B41FA5}">
                      <a16:colId xmlns:a16="http://schemas.microsoft.com/office/drawing/2014/main" val="1919485806"/>
                    </a:ext>
                  </a:extLst>
                </a:gridCol>
                <a:gridCol w="609600">
                  <a:extLst>
                    <a:ext uri="{9D8B030D-6E8A-4147-A177-3AD203B41FA5}">
                      <a16:colId xmlns:a16="http://schemas.microsoft.com/office/drawing/2014/main" val="1102804899"/>
                    </a:ext>
                  </a:extLst>
                </a:gridCol>
                <a:gridCol w="609600">
                  <a:extLst>
                    <a:ext uri="{9D8B030D-6E8A-4147-A177-3AD203B41FA5}">
                      <a16:colId xmlns:a16="http://schemas.microsoft.com/office/drawing/2014/main" val="359188638"/>
                    </a:ext>
                  </a:extLst>
                </a:gridCol>
                <a:gridCol w="609600">
                  <a:extLst>
                    <a:ext uri="{9D8B030D-6E8A-4147-A177-3AD203B41FA5}">
                      <a16:colId xmlns:a16="http://schemas.microsoft.com/office/drawing/2014/main" val="1965620674"/>
                    </a:ext>
                  </a:extLst>
                </a:gridCol>
                <a:gridCol w="609600">
                  <a:extLst>
                    <a:ext uri="{9D8B030D-6E8A-4147-A177-3AD203B41FA5}">
                      <a16:colId xmlns:a16="http://schemas.microsoft.com/office/drawing/2014/main" val="4215776641"/>
                    </a:ext>
                  </a:extLst>
                </a:gridCol>
                <a:gridCol w="609600">
                  <a:extLst>
                    <a:ext uri="{9D8B030D-6E8A-4147-A177-3AD203B41FA5}">
                      <a16:colId xmlns:a16="http://schemas.microsoft.com/office/drawing/2014/main" val="2704003081"/>
                    </a:ext>
                  </a:extLst>
                </a:gridCol>
                <a:gridCol w="609600">
                  <a:extLst>
                    <a:ext uri="{9D8B030D-6E8A-4147-A177-3AD203B41FA5}">
                      <a16:colId xmlns:a16="http://schemas.microsoft.com/office/drawing/2014/main" val="2977319846"/>
                    </a:ext>
                  </a:extLst>
                </a:gridCol>
                <a:gridCol w="609600">
                  <a:extLst>
                    <a:ext uri="{9D8B030D-6E8A-4147-A177-3AD203B41FA5}">
                      <a16:colId xmlns:a16="http://schemas.microsoft.com/office/drawing/2014/main" val="3112519820"/>
                    </a:ext>
                  </a:extLst>
                </a:gridCol>
              </a:tblGrid>
              <a:tr h="1320800">
                <a:tc>
                  <a:txBody>
                    <a:bodyPr/>
                    <a:lstStyle/>
                    <a:p>
                      <a:pPr algn="l" fontAlgn="b"/>
                      <a:r>
                        <a:rPr lang="en-US" sz="1100" b="1" i="0" u="none" strike="noStrike">
                          <a:solidFill>
                            <a:srgbClr val="000000"/>
                          </a:solidFill>
                          <a:effectLst/>
                          <a:latin typeface="Calibri" panose="020F0502020204030204" pitchFamily="34" charset="0"/>
                        </a:rPr>
                        <a:t>Fiscal Year</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err="1">
                          <a:solidFill>
                            <a:srgbClr val="000000"/>
                          </a:solidFill>
                          <a:effectLst/>
                          <a:latin typeface="Calibri" panose="020F0502020204030204" pitchFamily="34" charset="0"/>
                        </a:rPr>
                        <a:t>Fedral</a:t>
                      </a:r>
                      <a:r>
                        <a:rPr lang="en-US" sz="1100" b="1" i="0" u="none" strike="noStrike">
                          <a:solidFill>
                            <a:srgbClr val="000000"/>
                          </a:solidFill>
                          <a:effectLst/>
                          <a:latin typeface="Calibri" panose="020F0502020204030204" pitchFamily="34" charset="0"/>
                        </a:rPr>
                        <a:t> Hit Rate (%)</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Private Non-Profit_Hit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Foreign Private Profit_Hit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Industry - Private Profit_Hit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Local Government_Hit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Institution of Higher Education_Hit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Foreign Institution of Higher Education_Hit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Private Foundation_Hit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State_Hit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Foreign Private Non-Profit_Hit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Foreign Federal Government_Hit Rate (%)</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Foreign Foundation_Hit Rate (%)</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2994882"/>
                  </a:ext>
                </a:extLst>
              </a:tr>
              <a:tr h="187325">
                <a:tc>
                  <a:txBody>
                    <a:bodyPr/>
                    <a:lstStyle/>
                    <a:p>
                      <a:pPr algn="l" fontAlgn="b"/>
                      <a:r>
                        <a:rPr lang="en-US" sz="1100" b="1" i="0" u="none" strike="noStrike">
                          <a:solidFill>
                            <a:srgbClr val="000000"/>
                          </a:solidFill>
                          <a:effectLst/>
                          <a:latin typeface="Calibri" panose="020F0502020204030204" pitchFamily="34" charset="0"/>
                        </a:rPr>
                        <a:t>2011</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32.65940902</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44.44444444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81.52174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60.49383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66.66667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38.75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90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361674"/>
                  </a:ext>
                </a:extLst>
              </a:tr>
              <a:tr h="187325">
                <a:tc>
                  <a:txBody>
                    <a:bodyPr/>
                    <a:lstStyle/>
                    <a:p>
                      <a:pPr algn="l" fontAlgn="b"/>
                      <a:r>
                        <a:rPr lang="en-US" sz="1100" b="1" i="0" u="none" strike="noStrike">
                          <a:solidFill>
                            <a:srgbClr val="000000"/>
                          </a:solidFill>
                          <a:effectLst/>
                          <a:latin typeface="Calibri" panose="020F0502020204030204" pitchFamily="34" charset="0"/>
                        </a:rPr>
                        <a:t>2012</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30.60498221</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45.86466165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71.428571</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44.66019</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92.85714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42.34234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45.52846</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77.27273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8367700"/>
                  </a:ext>
                </a:extLst>
              </a:tr>
              <a:tr h="187325">
                <a:tc>
                  <a:txBody>
                    <a:bodyPr/>
                    <a:lstStyle/>
                    <a:p>
                      <a:pPr algn="l" fontAlgn="b"/>
                      <a:r>
                        <a:rPr lang="en-US" sz="1100" b="1" i="0" u="none" strike="noStrike">
                          <a:solidFill>
                            <a:srgbClr val="000000"/>
                          </a:solidFill>
                          <a:effectLst/>
                          <a:latin typeface="Calibri" panose="020F0502020204030204" pitchFamily="34" charset="0"/>
                        </a:rPr>
                        <a:t>2013</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24.0704501</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31.31313131</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80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50.3876</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64.28571</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50.86207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44.0678</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82.35294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8688387"/>
                  </a:ext>
                </a:extLst>
              </a:tr>
              <a:tr h="187325">
                <a:tc>
                  <a:txBody>
                    <a:bodyPr/>
                    <a:lstStyle/>
                    <a:p>
                      <a:pPr algn="l" fontAlgn="b"/>
                      <a:r>
                        <a:rPr lang="en-US" sz="1100" b="1" i="0" u="none" strike="noStrike">
                          <a:solidFill>
                            <a:srgbClr val="000000"/>
                          </a:solidFill>
                          <a:effectLst/>
                          <a:latin typeface="Calibri" panose="020F0502020204030204" pitchFamily="34" charset="0"/>
                        </a:rPr>
                        <a:t>2014</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16.4410058</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42.85714286</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50.47619</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46.66667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54.78261</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33.33333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28.44828</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46.15385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16.66667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046945"/>
                  </a:ext>
                </a:extLst>
              </a:tr>
              <a:tr h="187325">
                <a:tc>
                  <a:txBody>
                    <a:bodyPr/>
                    <a:lstStyle/>
                    <a:p>
                      <a:pPr algn="l" fontAlgn="b"/>
                      <a:r>
                        <a:rPr lang="en-US" sz="1100" b="1" i="0" u="none" strike="noStrike">
                          <a:solidFill>
                            <a:srgbClr val="000000"/>
                          </a:solidFill>
                          <a:effectLst/>
                          <a:latin typeface="Calibri" panose="020F0502020204030204" pitchFamily="34" charset="0"/>
                        </a:rPr>
                        <a:t>2015</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23.70936902</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42.42424242</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50.51546</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93.75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47.85714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50.84746</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86.66667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585448"/>
                  </a:ext>
                </a:extLst>
              </a:tr>
              <a:tr h="187325">
                <a:tc>
                  <a:txBody>
                    <a:bodyPr/>
                    <a:lstStyle/>
                    <a:p>
                      <a:pPr algn="l" fontAlgn="b"/>
                      <a:r>
                        <a:rPr lang="en-US" sz="1100" b="1" i="0" u="none" strike="noStrike">
                          <a:solidFill>
                            <a:srgbClr val="000000"/>
                          </a:solidFill>
                          <a:effectLst/>
                          <a:latin typeface="Calibri" panose="020F0502020204030204" pitchFamily="34" charset="0"/>
                        </a:rPr>
                        <a:t>2016</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27.24077329</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41.42857143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44.18605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41.44737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36.15385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58.62069</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052790"/>
                  </a:ext>
                </a:extLst>
              </a:tr>
              <a:tr h="187325">
                <a:tc>
                  <a:txBody>
                    <a:bodyPr/>
                    <a:lstStyle/>
                    <a:p>
                      <a:pPr algn="l" fontAlgn="b"/>
                      <a:r>
                        <a:rPr lang="en-US" sz="1100" b="1" i="0" u="none" strike="noStrike">
                          <a:solidFill>
                            <a:srgbClr val="000000"/>
                          </a:solidFill>
                          <a:effectLst/>
                          <a:latin typeface="Calibri" panose="020F0502020204030204" pitchFamily="34" charset="0"/>
                        </a:rPr>
                        <a:t>2017</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31.71641791</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56.30252101</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66.666667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66.66667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44.375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80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42.37288</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4999700"/>
                  </a:ext>
                </a:extLst>
              </a:tr>
              <a:tr h="187325">
                <a:tc>
                  <a:txBody>
                    <a:bodyPr/>
                    <a:lstStyle/>
                    <a:p>
                      <a:pPr algn="l" fontAlgn="b"/>
                      <a:r>
                        <a:rPr lang="en-US" sz="1100" b="1" i="0" u="none" strike="noStrike">
                          <a:solidFill>
                            <a:srgbClr val="000000"/>
                          </a:solidFill>
                          <a:effectLst/>
                          <a:latin typeface="Calibri" panose="020F0502020204030204" pitchFamily="34" charset="0"/>
                        </a:rPr>
                        <a:t>2018</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22.15447154</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52.25225225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60.60606</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66.66667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34.33735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41.12903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93.33333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33.33333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7408637"/>
                  </a:ext>
                </a:extLst>
              </a:tr>
              <a:tr h="187325">
                <a:tc>
                  <a:txBody>
                    <a:bodyPr/>
                    <a:lstStyle/>
                    <a:p>
                      <a:pPr algn="l" fontAlgn="b"/>
                      <a:r>
                        <a:rPr lang="en-US" sz="1100" b="1" i="0" u="none" strike="noStrike">
                          <a:solidFill>
                            <a:srgbClr val="000000"/>
                          </a:solidFill>
                          <a:effectLst/>
                          <a:latin typeface="Calibri" panose="020F0502020204030204" pitchFamily="34" charset="0"/>
                        </a:rPr>
                        <a:t>2019</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15.78947368</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37.37373737</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33.333333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16.54135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33.33333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44.44444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56.52174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1694788"/>
                  </a:ext>
                </a:extLst>
              </a:tr>
              <a:tr h="196850">
                <a:tc>
                  <a:txBody>
                    <a:bodyPr/>
                    <a:lstStyle/>
                    <a:p>
                      <a:pPr algn="l" fontAlgn="b"/>
                      <a:r>
                        <a:rPr lang="en-US" sz="1100" b="1" i="0" u="none" strike="noStrike">
                          <a:solidFill>
                            <a:srgbClr val="000000"/>
                          </a:solidFill>
                          <a:effectLst/>
                          <a:latin typeface="Calibri" panose="020F0502020204030204" pitchFamily="34" charset="0"/>
                        </a:rPr>
                        <a:t>2020</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4.651162791</a:t>
                      </a:r>
                    </a:p>
                  </a:txBody>
                  <a:tcPr marL="3175" marR="3175" marT="317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5.882352941</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27.77778</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100</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17.85714</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30.76923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33.33333</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a:t>
                      </a:r>
                    </a:p>
                  </a:txBody>
                  <a:tcPr marL="3175" marR="3175" marT="317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7573001"/>
                  </a:ext>
                </a:extLst>
              </a:tr>
            </a:tbl>
          </a:graphicData>
        </a:graphic>
      </p:graphicFrame>
    </p:spTree>
    <p:extLst>
      <p:ext uri="{BB962C8B-B14F-4D97-AF65-F5344CB8AC3E}">
        <p14:creationId xmlns:p14="http://schemas.microsoft.com/office/powerpoint/2010/main" val="398672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08B5C34A-B0CC-674E-9414-CDD59ED92496}"/>
              </a:ext>
            </a:extLst>
          </p:cNvPr>
          <p:cNvSpPr txBox="1"/>
          <p:nvPr/>
        </p:nvSpPr>
        <p:spPr>
          <a:xfrm>
            <a:off x="705038" y="854986"/>
            <a:ext cx="51876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Cluster 1 - Expenditure Forecast</a:t>
            </a:r>
          </a:p>
        </p:txBody>
      </p:sp>
      <p:pic>
        <p:nvPicPr>
          <p:cNvPr id="8" name="Picture 7">
            <a:extLst>
              <a:ext uri="{FF2B5EF4-FFF2-40B4-BE49-F238E27FC236}">
                <a16:creationId xmlns:a16="http://schemas.microsoft.com/office/drawing/2014/main" id="{68E4DFE0-F7CF-4F80-9F99-3D589EE6563C}"/>
              </a:ext>
            </a:extLst>
          </p:cNvPr>
          <p:cNvPicPr/>
          <p:nvPr/>
        </p:nvPicPr>
        <p:blipFill>
          <a:blip r:embed="rId2"/>
          <a:stretch>
            <a:fillRect/>
          </a:stretch>
        </p:blipFill>
        <p:spPr>
          <a:xfrm>
            <a:off x="1075096" y="2180257"/>
            <a:ext cx="2721610" cy="2042160"/>
          </a:xfrm>
          <a:prstGeom prst="rect">
            <a:avLst/>
          </a:prstGeom>
        </p:spPr>
      </p:pic>
      <p:pic>
        <p:nvPicPr>
          <p:cNvPr id="9" name="Picture 8">
            <a:extLst>
              <a:ext uri="{FF2B5EF4-FFF2-40B4-BE49-F238E27FC236}">
                <a16:creationId xmlns:a16="http://schemas.microsoft.com/office/drawing/2014/main" id="{8B4A0738-F738-4EEF-A44A-ADF74BBFEDC9}"/>
              </a:ext>
            </a:extLst>
          </p:cNvPr>
          <p:cNvPicPr/>
          <p:nvPr/>
        </p:nvPicPr>
        <p:blipFill>
          <a:blip r:embed="rId3"/>
          <a:stretch>
            <a:fillRect/>
          </a:stretch>
        </p:blipFill>
        <p:spPr>
          <a:xfrm>
            <a:off x="4913229" y="1753537"/>
            <a:ext cx="3289935" cy="2468880"/>
          </a:xfrm>
          <a:prstGeom prst="rect">
            <a:avLst/>
          </a:prstGeom>
        </p:spPr>
      </p:pic>
    </p:spTree>
    <p:extLst>
      <p:ext uri="{BB962C8B-B14F-4D97-AF65-F5344CB8AC3E}">
        <p14:creationId xmlns:p14="http://schemas.microsoft.com/office/powerpoint/2010/main" val="398207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08B5C34A-B0CC-674E-9414-CDD59ED92496}"/>
              </a:ext>
            </a:extLst>
          </p:cNvPr>
          <p:cNvSpPr txBox="1"/>
          <p:nvPr/>
        </p:nvSpPr>
        <p:spPr>
          <a:xfrm>
            <a:off x="705038" y="854986"/>
            <a:ext cx="51876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Cluster 2 - Expenditure Forecast</a:t>
            </a:r>
          </a:p>
        </p:txBody>
      </p:sp>
      <p:pic>
        <p:nvPicPr>
          <p:cNvPr id="8" name="Picture 7">
            <a:extLst>
              <a:ext uri="{FF2B5EF4-FFF2-40B4-BE49-F238E27FC236}">
                <a16:creationId xmlns:a16="http://schemas.microsoft.com/office/drawing/2014/main" id="{25968C75-3621-4430-B180-CE19AB9047EC}"/>
              </a:ext>
            </a:extLst>
          </p:cNvPr>
          <p:cNvPicPr/>
          <p:nvPr/>
        </p:nvPicPr>
        <p:blipFill>
          <a:blip r:embed="rId2"/>
          <a:stretch>
            <a:fillRect/>
          </a:stretch>
        </p:blipFill>
        <p:spPr>
          <a:xfrm>
            <a:off x="1307111" y="1777045"/>
            <a:ext cx="3252865" cy="2819245"/>
          </a:xfrm>
          <a:prstGeom prst="rect">
            <a:avLst/>
          </a:prstGeom>
        </p:spPr>
      </p:pic>
      <p:pic>
        <p:nvPicPr>
          <p:cNvPr id="9" name="Picture 8">
            <a:extLst>
              <a:ext uri="{FF2B5EF4-FFF2-40B4-BE49-F238E27FC236}">
                <a16:creationId xmlns:a16="http://schemas.microsoft.com/office/drawing/2014/main" id="{C8538EA9-89B0-41FE-B4BE-852762865B5B}"/>
              </a:ext>
            </a:extLst>
          </p:cNvPr>
          <p:cNvPicPr/>
          <p:nvPr/>
        </p:nvPicPr>
        <p:blipFill>
          <a:blip r:embed="rId3"/>
          <a:stretch>
            <a:fillRect/>
          </a:stretch>
        </p:blipFill>
        <p:spPr>
          <a:xfrm>
            <a:off x="5048717" y="1851394"/>
            <a:ext cx="3525655" cy="2563209"/>
          </a:xfrm>
          <a:prstGeom prst="rect">
            <a:avLst/>
          </a:prstGeom>
        </p:spPr>
      </p:pic>
    </p:spTree>
    <p:extLst>
      <p:ext uri="{BB962C8B-B14F-4D97-AF65-F5344CB8AC3E}">
        <p14:creationId xmlns:p14="http://schemas.microsoft.com/office/powerpoint/2010/main" val="2379821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2FB36B4-CB1E-B34B-AF26-7EEC0D1EB2BD}"/>
              </a:ext>
            </a:extLst>
          </p:cNvPr>
          <p:cNvSpPr txBox="1"/>
          <p:nvPr/>
        </p:nvSpPr>
        <p:spPr>
          <a:xfrm>
            <a:off x="705038" y="854986"/>
            <a:ext cx="51876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Cluster 3 - Expenditure Forecast</a:t>
            </a:r>
          </a:p>
        </p:txBody>
      </p:sp>
      <p:pic>
        <p:nvPicPr>
          <p:cNvPr id="7" name="Picture 6">
            <a:extLst>
              <a:ext uri="{FF2B5EF4-FFF2-40B4-BE49-F238E27FC236}">
                <a16:creationId xmlns:a16="http://schemas.microsoft.com/office/drawing/2014/main" id="{350CB7FA-67E7-42EF-ACB8-90658F4C7946}"/>
              </a:ext>
            </a:extLst>
          </p:cNvPr>
          <p:cNvPicPr/>
          <p:nvPr/>
        </p:nvPicPr>
        <p:blipFill>
          <a:blip r:embed="rId2"/>
          <a:stretch>
            <a:fillRect/>
          </a:stretch>
        </p:blipFill>
        <p:spPr>
          <a:xfrm>
            <a:off x="1420849" y="1982371"/>
            <a:ext cx="2449830" cy="1838325"/>
          </a:xfrm>
          <a:prstGeom prst="rect">
            <a:avLst/>
          </a:prstGeom>
        </p:spPr>
      </p:pic>
      <p:pic>
        <p:nvPicPr>
          <p:cNvPr id="9" name="Picture 8">
            <a:extLst>
              <a:ext uri="{FF2B5EF4-FFF2-40B4-BE49-F238E27FC236}">
                <a16:creationId xmlns:a16="http://schemas.microsoft.com/office/drawing/2014/main" id="{793FAA91-9A0A-412D-83BB-8854CE2CAD1C}"/>
              </a:ext>
            </a:extLst>
          </p:cNvPr>
          <p:cNvPicPr/>
          <p:nvPr/>
        </p:nvPicPr>
        <p:blipFill>
          <a:blip r:embed="rId3"/>
          <a:stretch>
            <a:fillRect/>
          </a:stretch>
        </p:blipFill>
        <p:spPr>
          <a:xfrm>
            <a:off x="4995903" y="1734720"/>
            <a:ext cx="3109595" cy="2333625"/>
          </a:xfrm>
          <a:prstGeom prst="rect">
            <a:avLst/>
          </a:prstGeom>
        </p:spPr>
      </p:pic>
    </p:spTree>
    <p:extLst>
      <p:ext uri="{BB962C8B-B14F-4D97-AF65-F5344CB8AC3E}">
        <p14:creationId xmlns:p14="http://schemas.microsoft.com/office/powerpoint/2010/main" val="2043280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6E0627AE-8602-7C4E-9240-912D9043E6C0}"/>
              </a:ext>
            </a:extLst>
          </p:cNvPr>
          <p:cNvSpPr txBox="1"/>
          <p:nvPr/>
        </p:nvSpPr>
        <p:spPr>
          <a:xfrm>
            <a:off x="705038" y="854986"/>
            <a:ext cx="51876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Cluster 5 - Expenditure Forecast</a:t>
            </a:r>
          </a:p>
        </p:txBody>
      </p:sp>
      <p:pic>
        <p:nvPicPr>
          <p:cNvPr id="7" name="Picture 6">
            <a:extLst>
              <a:ext uri="{FF2B5EF4-FFF2-40B4-BE49-F238E27FC236}">
                <a16:creationId xmlns:a16="http://schemas.microsoft.com/office/drawing/2014/main" id="{B5F55882-61D5-4EE8-9238-B76DF9D2932C}"/>
              </a:ext>
            </a:extLst>
          </p:cNvPr>
          <p:cNvPicPr/>
          <p:nvPr/>
        </p:nvPicPr>
        <p:blipFill>
          <a:blip r:embed="rId2"/>
          <a:stretch>
            <a:fillRect/>
          </a:stretch>
        </p:blipFill>
        <p:spPr>
          <a:xfrm>
            <a:off x="900024" y="1884060"/>
            <a:ext cx="2592070" cy="1945005"/>
          </a:xfrm>
          <a:prstGeom prst="rect">
            <a:avLst/>
          </a:prstGeom>
        </p:spPr>
      </p:pic>
      <p:pic>
        <p:nvPicPr>
          <p:cNvPr id="8" name="Picture 7">
            <a:extLst>
              <a:ext uri="{FF2B5EF4-FFF2-40B4-BE49-F238E27FC236}">
                <a16:creationId xmlns:a16="http://schemas.microsoft.com/office/drawing/2014/main" id="{6C9F322C-2BBC-4EA1-93FA-7A931529C59A}"/>
              </a:ext>
            </a:extLst>
          </p:cNvPr>
          <p:cNvPicPr/>
          <p:nvPr/>
        </p:nvPicPr>
        <p:blipFill>
          <a:blip r:embed="rId3"/>
          <a:stretch>
            <a:fillRect/>
          </a:stretch>
        </p:blipFill>
        <p:spPr>
          <a:xfrm>
            <a:off x="4542020" y="1997028"/>
            <a:ext cx="2910840" cy="2183765"/>
          </a:xfrm>
          <a:prstGeom prst="rect">
            <a:avLst/>
          </a:prstGeom>
        </p:spPr>
      </p:pic>
    </p:spTree>
    <p:extLst>
      <p:ext uri="{BB962C8B-B14F-4D97-AF65-F5344CB8AC3E}">
        <p14:creationId xmlns:p14="http://schemas.microsoft.com/office/powerpoint/2010/main" val="2604138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6E0627AE-8602-7C4E-9240-912D9043E6C0}"/>
              </a:ext>
            </a:extLst>
          </p:cNvPr>
          <p:cNvSpPr txBox="1"/>
          <p:nvPr/>
        </p:nvSpPr>
        <p:spPr>
          <a:xfrm>
            <a:off x="705038" y="854986"/>
            <a:ext cx="51876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Cluster 6 - Expenditure Forecast</a:t>
            </a:r>
          </a:p>
        </p:txBody>
      </p:sp>
      <p:pic>
        <p:nvPicPr>
          <p:cNvPr id="5" name="Picture 4">
            <a:extLst>
              <a:ext uri="{FF2B5EF4-FFF2-40B4-BE49-F238E27FC236}">
                <a16:creationId xmlns:a16="http://schemas.microsoft.com/office/drawing/2014/main" id="{E0F98126-7008-41EB-B42E-CDF7F54A755E}"/>
              </a:ext>
            </a:extLst>
          </p:cNvPr>
          <p:cNvPicPr/>
          <p:nvPr/>
        </p:nvPicPr>
        <p:blipFill>
          <a:blip r:embed="rId2"/>
          <a:stretch>
            <a:fillRect/>
          </a:stretch>
        </p:blipFill>
        <p:spPr>
          <a:xfrm>
            <a:off x="705038" y="1874817"/>
            <a:ext cx="2876550" cy="2158365"/>
          </a:xfrm>
          <a:prstGeom prst="rect">
            <a:avLst/>
          </a:prstGeom>
        </p:spPr>
      </p:pic>
      <p:pic>
        <p:nvPicPr>
          <p:cNvPr id="9" name="Picture 8">
            <a:extLst>
              <a:ext uri="{FF2B5EF4-FFF2-40B4-BE49-F238E27FC236}">
                <a16:creationId xmlns:a16="http://schemas.microsoft.com/office/drawing/2014/main" id="{E16603F1-8FB9-4C7E-8D58-9535389175F7}"/>
              </a:ext>
            </a:extLst>
          </p:cNvPr>
          <p:cNvPicPr/>
          <p:nvPr/>
        </p:nvPicPr>
        <p:blipFill>
          <a:blip r:embed="rId3"/>
          <a:stretch>
            <a:fillRect/>
          </a:stretch>
        </p:blipFill>
        <p:spPr>
          <a:xfrm>
            <a:off x="4673132" y="1853269"/>
            <a:ext cx="2825750" cy="2120265"/>
          </a:xfrm>
          <a:prstGeom prst="rect">
            <a:avLst/>
          </a:prstGeom>
        </p:spPr>
      </p:pic>
    </p:spTree>
    <p:extLst>
      <p:ext uri="{BB962C8B-B14F-4D97-AF65-F5344CB8AC3E}">
        <p14:creationId xmlns:p14="http://schemas.microsoft.com/office/powerpoint/2010/main" val="15466878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2EEE-5C61-42F0-AB74-21FCBCC1214C}"/>
              </a:ext>
            </a:extLst>
          </p:cNvPr>
          <p:cNvSpPr>
            <a:spLocks noGrp="1"/>
          </p:cNvSpPr>
          <p:nvPr>
            <p:ph type="title"/>
          </p:nvPr>
        </p:nvSpPr>
        <p:spPr>
          <a:xfrm>
            <a:off x="756664" y="547579"/>
            <a:ext cx="7688700" cy="535200"/>
          </a:xfrm>
        </p:spPr>
        <p:txBody>
          <a:bodyPr/>
          <a:lstStyle/>
          <a:p>
            <a:r>
              <a:rPr lang="en-US"/>
              <a:t>Awards Forecast – Cluster 6</a:t>
            </a:r>
          </a:p>
        </p:txBody>
      </p:sp>
      <p:sp>
        <p:nvSpPr>
          <p:cNvPr id="3" name="TextBox 2">
            <a:extLst>
              <a:ext uri="{FF2B5EF4-FFF2-40B4-BE49-F238E27FC236}">
                <a16:creationId xmlns:a16="http://schemas.microsoft.com/office/drawing/2014/main" id="{E91EA2D0-CE8E-4595-ADF4-9DDF128CBDCD}"/>
              </a:ext>
            </a:extLst>
          </p:cNvPr>
          <p:cNvSpPr txBox="1"/>
          <p:nvPr/>
        </p:nvSpPr>
        <p:spPr>
          <a:xfrm>
            <a:off x="760186" y="1336221"/>
            <a:ext cx="30788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Graph shows Cluster 6</a:t>
            </a:r>
          </a:p>
          <a:p>
            <a:pPr marL="285750" indent="-285750">
              <a:buChar char="•"/>
            </a:pPr>
            <a:r>
              <a:rPr lang="en-US"/>
              <a:t>Proposal Forecast times hit rate</a:t>
            </a:r>
          </a:p>
        </p:txBody>
      </p:sp>
      <p:pic>
        <p:nvPicPr>
          <p:cNvPr id="5" name="Picture 5" descr="A close up of a map&#10;&#10;Description generated with high confidence">
            <a:extLst>
              <a:ext uri="{FF2B5EF4-FFF2-40B4-BE49-F238E27FC236}">
                <a16:creationId xmlns:a16="http://schemas.microsoft.com/office/drawing/2014/main" id="{EB8BF418-B82B-4865-982C-DD39C976A689}"/>
              </a:ext>
            </a:extLst>
          </p:cNvPr>
          <p:cNvPicPr>
            <a:picLocks noChangeAspect="1"/>
          </p:cNvPicPr>
          <p:nvPr/>
        </p:nvPicPr>
        <p:blipFill>
          <a:blip r:embed="rId2"/>
          <a:stretch>
            <a:fillRect/>
          </a:stretch>
        </p:blipFill>
        <p:spPr>
          <a:xfrm>
            <a:off x="823686" y="1996042"/>
            <a:ext cx="6807199" cy="2856845"/>
          </a:xfrm>
          <a:prstGeom prst="rect">
            <a:avLst/>
          </a:prstGeom>
        </p:spPr>
      </p:pic>
    </p:spTree>
    <p:extLst>
      <p:ext uri="{BB962C8B-B14F-4D97-AF65-F5344CB8AC3E}">
        <p14:creationId xmlns:p14="http://schemas.microsoft.com/office/powerpoint/2010/main" val="18241540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95252-0B6E-6E46-8317-FF912323BA22}"/>
              </a:ext>
            </a:extLst>
          </p:cNvPr>
          <p:cNvSpPr>
            <a:spLocks noGrp="1"/>
          </p:cNvSpPr>
          <p:nvPr>
            <p:ph type="title"/>
          </p:nvPr>
        </p:nvSpPr>
        <p:spPr/>
        <p:txBody>
          <a:bodyPr/>
          <a:lstStyle/>
          <a:p>
            <a:r>
              <a:rPr lang="en-US" altLang="zh-CN"/>
              <a:t>Drexel University Milestones</a:t>
            </a:r>
          </a:p>
        </p:txBody>
      </p:sp>
      <p:sp>
        <p:nvSpPr>
          <p:cNvPr id="3" name="Text Placeholder 4">
            <a:extLst>
              <a:ext uri="{FF2B5EF4-FFF2-40B4-BE49-F238E27FC236}">
                <a16:creationId xmlns:a16="http://schemas.microsoft.com/office/drawing/2014/main" id="{B4C046C3-6496-194B-AE4A-18B267DD3F60}"/>
              </a:ext>
            </a:extLst>
          </p:cNvPr>
          <p:cNvSpPr txBox="1">
            <a:spLocks/>
          </p:cNvSpPr>
          <p:nvPr/>
        </p:nvSpPr>
        <p:spPr>
          <a:xfrm>
            <a:off x="729450" y="2090885"/>
            <a:ext cx="8347173" cy="25896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a:t>2010 – John Fry becomes President of Drexel</a:t>
            </a:r>
          </a:p>
          <a:p>
            <a:r>
              <a:rPr lang="en-US" altLang="zh-CN"/>
              <a:t>2011 – Academy of Natural Sciences becomes a part of Drexel</a:t>
            </a:r>
          </a:p>
          <a:p>
            <a:r>
              <a:rPr lang="en-US" altLang="zh-CN"/>
              <a:t>2011 – Papadakis Integrated Sciences building opens</a:t>
            </a:r>
          </a:p>
          <a:p>
            <a:r>
              <a:rPr lang="en-US" altLang="zh-CN"/>
              <a:t>2012 – AJ Drexel Autism Institute is founded</a:t>
            </a:r>
          </a:p>
          <a:p>
            <a:r>
              <a:rPr lang="en-US" altLang="zh-CN"/>
              <a:t>2012 – Close School of Entrepreneurship is founded</a:t>
            </a:r>
          </a:p>
          <a:p>
            <a:r>
              <a:rPr lang="en-US" altLang="zh-CN"/>
              <a:t>2013 – College of Computing and Informatics is founded</a:t>
            </a:r>
          </a:p>
          <a:p>
            <a:r>
              <a:rPr lang="en-US" altLang="zh-CN"/>
              <a:t>2014 – Dana and David Dornsife Center for Neighborhood Partnerships opens</a:t>
            </a:r>
          </a:p>
          <a:p>
            <a:r>
              <a:rPr lang="en-US" altLang="zh-CN"/>
              <a:t>2014 – Law school receives $50 million donation from Thomas R Kline and starts to expand</a:t>
            </a:r>
          </a:p>
          <a:p>
            <a:r>
              <a:rPr lang="en-US" altLang="zh-CN"/>
              <a:t>2016 – Drexel enters partnership with Brandywine Trust to develop Schuylkill Yards</a:t>
            </a:r>
          </a:p>
          <a:p>
            <a:br>
              <a:rPr lang="en-US" altLang="zh-CN"/>
            </a:br>
            <a:endParaRPr lang="en-US" altLang="zh-CN"/>
          </a:p>
          <a:p>
            <a:endParaRPr lang="en-US">
              <a:solidFill>
                <a:schemeClr val="tx2">
                  <a:lumMod val="10000"/>
                </a:schemeClr>
              </a:solidFill>
              <a:latin typeface="+mj-lt"/>
            </a:endParaRPr>
          </a:p>
        </p:txBody>
      </p:sp>
    </p:spTree>
    <p:extLst>
      <p:ext uri="{BB962C8B-B14F-4D97-AF65-F5344CB8AC3E}">
        <p14:creationId xmlns:p14="http://schemas.microsoft.com/office/powerpoint/2010/main" val="305140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644804" y="2106372"/>
            <a:ext cx="7688100" cy="1450300"/>
          </a:xfrm>
        </p:spPr>
        <p:txBody>
          <a:bodyPr/>
          <a:lstStyle/>
          <a:p>
            <a:pPr algn="ctr"/>
            <a:r>
              <a:rPr lang="en" altLang="zh-CN" sz="4000"/>
              <a:t>Data Overview</a:t>
            </a:r>
            <a:endParaRPr lang="en-US"/>
          </a:p>
        </p:txBody>
      </p:sp>
    </p:spTree>
    <p:extLst>
      <p:ext uri="{BB962C8B-B14F-4D97-AF65-F5344CB8AC3E}">
        <p14:creationId xmlns:p14="http://schemas.microsoft.com/office/powerpoint/2010/main" val="351878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727800" y="64744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Sustainability</a:t>
            </a:r>
            <a:endParaRPr lang="en-US"/>
          </a:p>
        </p:txBody>
      </p:sp>
      <p:graphicFrame>
        <p:nvGraphicFramePr>
          <p:cNvPr id="10" name="Chart 9">
            <a:extLst>
              <a:ext uri="{FF2B5EF4-FFF2-40B4-BE49-F238E27FC236}">
                <a16:creationId xmlns:a16="http://schemas.microsoft.com/office/drawing/2014/main" id="{BBA0C8C2-8E2A-2D40-AA9A-771D37E474A5}"/>
              </a:ext>
            </a:extLst>
          </p:cNvPr>
          <p:cNvGraphicFramePr>
            <a:graphicFrameLocks/>
          </p:cNvGraphicFramePr>
          <p:nvPr/>
        </p:nvGraphicFramePr>
        <p:xfrm>
          <a:off x="5321714" y="1798983"/>
          <a:ext cx="3227974" cy="25688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a:extLst>
              <a:ext uri="{FF2B5EF4-FFF2-40B4-BE49-F238E27FC236}">
                <a16:creationId xmlns:a16="http://schemas.microsoft.com/office/drawing/2014/main" id="{AC7B1CC8-CB3B-5B45-B69C-BF72CFA319D1}"/>
              </a:ext>
            </a:extLst>
          </p:cNvPr>
          <p:cNvGraphicFramePr>
            <a:graphicFrameLocks/>
          </p:cNvGraphicFramePr>
          <p:nvPr/>
        </p:nvGraphicFramePr>
        <p:xfrm>
          <a:off x="1344026" y="1892783"/>
          <a:ext cx="3227974" cy="24750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3057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C139-EF9D-2344-A220-5027D342FEFD}"/>
              </a:ext>
            </a:extLst>
          </p:cNvPr>
          <p:cNvSpPr>
            <a:spLocks noGrp="1"/>
          </p:cNvSpPr>
          <p:nvPr>
            <p:ph type="title"/>
          </p:nvPr>
        </p:nvSpPr>
        <p:spPr>
          <a:xfrm>
            <a:off x="727800" y="647442"/>
            <a:ext cx="7688400" cy="535200"/>
          </a:xfrm>
        </p:spPr>
        <p:txBody>
          <a:bodyPr/>
          <a:lstStyle/>
          <a:p>
            <a:r>
              <a:rPr lang="en-US" altLang="zh-CN"/>
              <a:t>Award</a:t>
            </a:r>
            <a:r>
              <a:rPr lang="zh-CN" altLang="en-US"/>
              <a:t> </a:t>
            </a:r>
            <a:r>
              <a:rPr lang="en-US" altLang="zh-CN"/>
              <a:t>Capacity</a:t>
            </a:r>
            <a:r>
              <a:rPr lang="zh-CN" altLang="en-US"/>
              <a:t> </a:t>
            </a:r>
            <a:r>
              <a:rPr lang="en-US" altLang="zh-CN"/>
              <a:t>-</a:t>
            </a:r>
            <a:r>
              <a:rPr lang="zh-CN" altLang="en-US"/>
              <a:t> </a:t>
            </a:r>
            <a:r>
              <a:rPr lang="en-US" altLang="zh-CN"/>
              <a:t>Cluster</a:t>
            </a:r>
            <a:endParaRPr lang="en-US"/>
          </a:p>
        </p:txBody>
      </p:sp>
      <p:pic>
        <p:nvPicPr>
          <p:cNvPr id="5" name="Picture 4">
            <a:extLst>
              <a:ext uri="{FF2B5EF4-FFF2-40B4-BE49-F238E27FC236}">
                <a16:creationId xmlns:a16="http://schemas.microsoft.com/office/drawing/2014/main" id="{03187B77-1005-5C41-B0AB-4DBE64A40996}"/>
              </a:ext>
            </a:extLst>
          </p:cNvPr>
          <p:cNvPicPr>
            <a:picLocks noChangeAspect="1"/>
          </p:cNvPicPr>
          <p:nvPr/>
        </p:nvPicPr>
        <p:blipFill>
          <a:blip r:embed="rId2"/>
          <a:stretch>
            <a:fillRect/>
          </a:stretch>
        </p:blipFill>
        <p:spPr>
          <a:xfrm>
            <a:off x="363900" y="1631457"/>
            <a:ext cx="8416200" cy="1365485"/>
          </a:xfrm>
          <a:prstGeom prst="rect">
            <a:avLst/>
          </a:prstGeom>
        </p:spPr>
      </p:pic>
      <p:grpSp>
        <p:nvGrpSpPr>
          <p:cNvPr id="7" name="Group 6">
            <a:extLst>
              <a:ext uri="{FF2B5EF4-FFF2-40B4-BE49-F238E27FC236}">
                <a16:creationId xmlns:a16="http://schemas.microsoft.com/office/drawing/2014/main" id="{7DF9F3A0-725E-5A4E-A34A-A08CAD36326E}"/>
              </a:ext>
            </a:extLst>
          </p:cNvPr>
          <p:cNvGrpSpPr/>
          <p:nvPr/>
        </p:nvGrpSpPr>
        <p:grpSpPr>
          <a:xfrm>
            <a:off x="8179597" y="2001789"/>
            <a:ext cx="473206" cy="980336"/>
            <a:chOff x="8179597" y="2001789"/>
            <a:chExt cx="473206" cy="980336"/>
          </a:xfrm>
        </p:grpSpPr>
        <p:sp>
          <p:nvSpPr>
            <p:cNvPr id="6" name="TextBox 5">
              <a:extLst>
                <a:ext uri="{FF2B5EF4-FFF2-40B4-BE49-F238E27FC236}">
                  <a16:creationId xmlns:a16="http://schemas.microsoft.com/office/drawing/2014/main" id="{1DF22344-DCDD-9E4F-83A2-AF955C36C95E}"/>
                </a:ext>
              </a:extLst>
            </p:cNvPr>
            <p:cNvSpPr txBox="1"/>
            <p:nvPr/>
          </p:nvSpPr>
          <p:spPr>
            <a:xfrm>
              <a:off x="8179597" y="2001789"/>
              <a:ext cx="473206" cy="261610"/>
            </a:xfrm>
            <a:prstGeom prst="rect">
              <a:avLst/>
            </a:prstGeom>
            <a:noFill/>
          </p:spPr>
          <p:txBody>
            <a:bodyPr wrap="none" rtlCol="0">
              <a:spAutoFit/>
            </a:bodyPr>
            <a:lstStyle/>
            <a:p>
              <a:r>
                <a:rPr lang="en-US" altLang="zh-CN" sz="1050">
                  <a:solidFill>
                    <a:schemeClr val="tx1"/>
                  </a:solidFill>
                </a:rPr>
                <a:t>(1.5)</a:t>
              </a:r>
              <a:endParaRPr lang="en-US" sz="1050">
                <a:solidFill>
                  <a:schemeClr val="tx1"/>
                </a:solidFill>
              </a:endParaRPr>
            </a:p>
          </p:txBody>
        </p:sp>
        <p:sp>
          <p:nvSpPr>
            <p:cNvPr id="15" name="TextBox 14">
              <a:extLst>
                <a:ext uri="{FF2B5EF4-FFF2-40B4-BE49-F238E27FC236}">
                  <a16:creationId xmlns:a16="http://schemas.microsoft.com/office/drawing/2014/main" id="{B9F7DFFF-F663-204A-BC96-04A8658ABE27}"/>
                </a:ext>
              </a:extLst>
            </p:cNvPr>
            <p:cNvSpPr txBox="1"/>
            <p:nvPr/>
          </p:nvSpPr>
          <p:spPr>
            <a:xfrm>
              <a:off x="8179597" y="2183394"/>
              <a:ext cx="461986" cy="253916"/>
            </a:xfrm>
            <a:prstGeom prst="rect">
              <a:avLst/>
            </a:prstGeom>
            <a:noFill/>
          </p:spPr>
          <p:txBody>
            <a:bodyPr wrap="none" rtlCol="0">
              <a:spAutoFit/>
            </a:bodyPr>
            <a:lstStyle/>
            <a:p>
              <a:r>
                <a:rPr lang="en-US" altLang="zh-CN" sz="1050">
                  <a:solidFill>
                    <a:schemeClr val="tx1"/>
                  </a:solidFill>
                </a:rPr>
                <a:t>(7.7)</a:t>
              </a:r>
              <a:endParaRPr lang="en-US" sz="1050">
                <a:solidFill>
                  <a:schemeClr val="tx1"/>
                </a:solidFill>
              </a:endParaRPr>
            </a:p>
          </p:txBody>
        </p:sp>
        <p:sp>
          <p:nvSpPr>
            <p:cNvPr id="16" name="TextBox 15">
              <a:extLst>
                <a:ext uri="{FF2B5EF4-FFF2-40B4-BE49-F238E27FC236}">
                  <a16:creationId xmlns:a16="http://schemas.microsoft.com/office/drawing/2014/main" id="{62EDB7DD-3EA6-8F43-A1EE-532593739D1E}"/>
                </a:ext>
              </a:extLst>
            </p:cNvPr>
            <p:cNvSpPr txBox="1"/>
            <p:nvPr/>
          </p:nvSpPr>
          <p:spPr>
            <a:xfrm>
              <a:off x="8179597" y="2364999"/>
              <a:ext cx="461986" cy="253916"/>
            </a:xfrm>
            <a:prstGeom prst="rect">
              <a:avLst/>
            </a:prstGeom>
            <a:noFill/>
          </p:spPr>
          <p:txBody>
            <a:bodyPr wrap="none" rtlCol="0">
              <a:spAutoFit/>
            </a:bodyPr>
            <a:lstStyle/>
            <a:p>
              <a:r>
                <a:rPr lang="en-US" altLang="zh-CN" sz="1050">
                  <a:solidFill>
                    <a:schemeClr val="tx1"/>
                  </a:solidFill>
                </a:rPr>
                <a:t>(2.2)</a:t>
              </a:r>
              <a:endParaRPr lang="en-US" sz="1050">
                <a:solidFill>
                  <a:schemeClr val="tx1"/>
                </a:solidFill>
              </a:endParaRPr>
            </a:p>
          </p:txBody>
        </p:sp>
        <p:sp>
          <p:nvSpPr>
            <p:cNvPr id="17" name="TextBox 16">
              <a:extLst>
                <a:ext uri="{FF2B5EF4-FFF2-40B4-BE49-F238E27FC236}">
                  <a16:creationId xmlns:a16="http://schemas.microsoft.com/office/drawing/2014/main" id="{84B24104-51AB-104F-A11D-DEF34284807F}"/>
                </a:ext>
              </a:extLst>
            </p:cNvPr>
            <p:cNvSpPr txBox="1"/>
            <p:nvPr/>
          </p:nvSpPr>
          <p:spPr>
            <a:xfrm>
              <a:off x="8179597" y="2546604"/>
              <a:ext cx="461986" cy="253916"/>
            </a:xfrm>
            <a:prstGeom prst="rect">
              <a:avLst/>
            </a:prstGeom>
            <a:noFill/>
          </p:spPr>
          <p:txBody>
            <a:bodyPr wrap="none" rtlCol="0">
              <a:spAutoFit/>
            </a:bodyPr>
            <a:lstStyle/>
            <a:p>
              <a:r>
                <a:rPr lang="en-US" altLang="zh-CN" sz="1050">
                  <a:solidFill>
                    <a:schemeClr val="tx1"/>
                  </a:solidFill>
                </a:rPr>
                <a:t>(4.0)</a:t>
              </a:r>
              <a:endParaRPr lang="en-US" sz="1050">
                <a:solidFill>
                  <a:schemeClr val="tx1"/>
                </a:solidFill>
              </a:endParaRPr>
            </a:p>
          </p:txBody>
        </p:sp>
        <p:sp>
          <p:nvSpPr>
            <p:cNvPr id="25" name="TextBox 24">
              <a:extLst>
                <a:ext uri="{FF2B5EF4-FFF2-40B4-BE49-F238E27FC236}">
                  <a16:creationId xmlns:a16="http://schemas.microsoft.com/office/drawing/2014/main" id="{9D08498B-B57E-F14D-9D26-005AA0BAECAB}"/>
                </a:ext>
              </a:extLst>
            </p:cNvPr>
            <p:cNvSpPr txBox="1"/>
            <p:nvPr/>
          </p:nvSpPr>
          <p:spPr>
            <a:xfrm>
              <a:off x="8179597" y="2728209"/>
              <a:ext cx="461986" cy="253916"/>
            </a:xfrm>
            <a:prstGeom prst="rect">
              <a:avLst/>
            </a:prstGeom>
            <a:noFill/>
          </p:spPr>
          <p:txBody>
            <a:bodyPr wrap="none" rtlCol="0">
              <a:spAutoFit/>
            </a:bodyPr>
            <a:lstStyle/>
            <a:p>
              <a:r>
                <a:rPr lang="en-US" altLang="zh-CN" sz="1050">
                  <a:solidFill>
                    <a:schemeClr val="tx1"/>
                  </a:solidFill>
                </a:rPr>
                <a:t>(8.6)</a:t>
              </a:r>
              <a:endParaRPr lang="en-US" sz="1050">
                <a:solidFill>
                  <a:schemeClr val="tx1"/>
                </a:solidFill>
              </a:endParaRPr>
            </a:p>
          </p:txBody>
        </p:sp>
      </p:grpSp>
      <p:grpSp>
        <p:nvGrpSpPr>
          <p:cNvPr id="26" name="Group 25">
            <a:extLst>
              <a:ext uri="{FF2B5EF4-FFF2-40B4-BE49-F238E27FC236}">
                <a16:creationId xmlns:a16="http://schemas.microsoft.com/office/drawing/2014/main" id="{E732ADF4-6E69-1844-A89B-1068A1223300}"/>
              </a:ext>
            </a:extLst>
          </p:cNvPr>
          <p:cNvGrpSpPr/>
          <p:nvPr/>
        </p:nvGrpSpPr>
        <p:grpSpPr>
          <a:xfrm>
            <a:off x="6757197" y="2001789"/>
            <a:ext cx="461986" cy="980336"/>
            <a:chOff x="8179597" y="2001789"/>
            <a:chExt cx="461986" cy="980336"/>
          </a:xfrm>
        </p:grpSpPr>
        <p:sp>
          <p:nvSpPr>
            <p:cNvPr id="28" name="TextBox 27">
              <a:extLst>
                <a:ext uri="{FF2B5EF4-FFF2-40B4-BE49-F238E27FC236}">
                  <a16:creationId xmlns:a16="http://schemas.microsoft.com/office/drawing/2014/main" id="{B715B609-E277-4147-B090-52E652D36FB7}"/>
                </a:ext>
              </a:extLst>
            </p:cNvPr>
            <p:cNvSpPr txBox="1"/>
            <p:nvPr/>
          </p:nvSpPr>
          <p:spPr>
            <a:xfrm>
              <a:off x="8179597" y="2001789"/>
              <a:ext cx="461986" cy="253916"/>
            </a:xfrm>
            <a:prstGeom prst="rect">
              <a:avLst/>
            </a:prstGeom>
            <a:noFill/>
          </p:spPr>
          <p:txBody>
            <a:bodyPr wrap="none" rtlCol="0">
              <a:spAutoFit/>
            </a:bodyPr>
            <a:lstStyle/>
            <a:p>
              <a:r>
                <a:rPr lang="en-US" altLang="zh-CN" sz="1050">
                  <a:solidFill>
                    <a:schemeClr val="tx1"/>
                  </a:solidFill>
                </a:rPr>
                <a:t>(1.3)</a:t>
              </a:r>
              <a:endParaRPr lang="en-US" sz="1050">
                <a:solidFill>
                  <a:schemeClr val="tx1"/>
                </a:solidFill>
              </a:endParaRPr>
            </a:p>
          </p:txBody>
        </p:sp>
        <p:sp>
          <p:nvSpPr>
            <p:cNvPr id="29" name="TextBox 28">
              <a:extLst>
                <a:ext uri="{FF2B5EF4-FFF2-40B4-BE49-F238E27FC236}">
                  <a16:creationId xmlns:a16="http://schemas.microsoft.com/office/drawing/2014/main" id="{29AA95D9-C4C7-ED40-8BA9-5D0A0C94D228}"/>
                </a:ext>
              </a:extLst>
            </p:cNvPr>
            <p:cNvSpPr txBox="1"/>
            <p:nvPr/>
          </p:nvSpPr>
          <p:spPr>
            <a:xfrm>
              <a:off x="8179597" y="2183394"/>
              <a:ext cx="461986" cy="253916"/>
            </a:xfrm>
            <a:prstGeom prst="rect">
              <a:avLst/>
            </a:prstGeom>
            <a:noFill/>
          </p:spPr>
          <p:txBody>
            <a:bodyPr wrap="none" rtlCol="0">
              <a:spAutoFit/>
            </a:bodyPr>
            <a:lstStyle/>
            <a:p>
              <a:r>
                <a:rPr lang="en-US" altLang="zh-CN" sz="1050">
                  <a:solidFill>
                    <a:schemeClr val="tx1"/>
                  </a:solidFill>
                </a:rPr>
                <a:t>(8.1)</a:t>
              </a:r>
              <a:endParaRPr lang="en-US" sz="1050">
                <a:solidFill>
                  <a:schemeClr val="tx1"/>
                </a:solidFill>
              </a:endParaRPr>
            </a:p>
          </p:txBody>
        </p:sp>
        <p:sp>
          <p:nvSpPr>
            <p:cNvPr id="30" name="TextBox 29">
              <a:extLst>
                <a:ext uri="{FF2B5EF4-FFF2-40B4-BE49-F238E27FC236}">
                  <a16:creationId xmlns:a16="http://schemas.microsoft.com/office/drawing/2014/main" id="{02BAC5EB-2BC0-5349-8859-FA0633AE312A}"/>
                </a:ext>
              </a:extLst>
            </p:cNvPr>
            <p:cNvSpPr txBox="1"/>
            <p:nvPr/>
          </p:nvSpPr>
          <p:spPr>
            <a:xfrm>
              <a:off x="8179597" y="2364999"/>
              <a:ext cx="461986" cy="253916"/>
            </a:xfrm>
            <a:prstGeom prst="rect">
              <a:avLst/>
            </a:prstGeom>
            <a:noFill/>
          </p:spPr>
          <p:txBody>
            <a:bodyPr wrap="none" rtlCol="0">
              <a:spAutoFit/>
            </a:bodyPr>
            <a:lstStyle/>
            <a:p>
              <a:r>
                <a:rPr lang="en-US" altLang="zh-CN" sz="1050">
                  <a:solidFill>
                    <a:schemeClr val="tx1"/>
                  </a:solidFill>
                </a:rPr>
                <a:t>(2.0)</a:t>
              </a:r>
              <a:endParaRPr lang="en-US" sz="1050">
                <a:solidFill>
                  <a:schemeClr val="tx1"/>
                </a:solidFill>
              </a:endParaRPr>
            </a:p>
          </p:txBody>
        </p:sp>
        <p:sp>
          <p:nvSpPr>
            <p:cNvPr id="31" name="TextBox 30">
              <a:extLst>
                <a:ext uri="{FF2B5EF4-FFF2-40B4-BE49-F238E27FC236}">
                  <a16:creationId xmlns:a16="http://schemas.microsoft.com/office/drawing/2014/main" id="{B3F3BDAE-7186-8141-BADD-4508E6652A95}"/>
                </a:ext>
              </a:extLst>
            </p:cNvPr>
            <p:cNvSpPr txBox="1"/>
            <p:nvPr/>
          </p:nvSpPr>
          <p:spPr>
            <a:xfrm>
              <a:off x="8179597" y="2546604"/>
              <a:ext cx="461986" cy="253916"/>
            </a:xfrm>
            <a:prstGeom prst="rect">
              <a:avLst/>
            </a:prstGeom>
            <a:noFill/>
          </p:spPr>
          <p:txBody>
            <a:bodyPr wrap="none" rtlCol="0">
              <a:spAutoFit/>
            </a:bodyPr>
            <a:lstStyle/>
            <a:p>
              <a:r>
                <a:rPr lang="en-US" altLang="zh-CN" sz="1050">
                  <a:solidFill>
                    <a:schemeClr val="tx1"/>
                  </a:solidFill>
                </a:rPr>
                <a:t>(4.1)</a:t>
              </a:r>
              <a:endParaRPr lang="en-US" sz="1050">
                <a:solidFill>
                  <a:schemeClr val="tx1"/>
                </a:solidFill>
              </a:endParaRPr>
            </a:p>
          </p:txBody>
        </p:sp>
        <p:sp>
          <p:nvSpPr>
            <p:cNvPr id="32" name="TextBox 31">
              <a:extLst>
                <a:ext uri="{FF2B5EF4-FFF2-40B4-BE49-F238E27FC236}">
                  <a16:creationId xmlns:a16="http://schemas.microsoft.com/office/drawing/2014/main" id="{9FD86C07-400B-3146-A406-D54D2F22DBB8}"/>
                </a:ext>
              </a:extLst>
            </p:cNvPr>
            <p:cNvSpPr txBox="1"/>
            <p:nvPr/>
          </p:nvSpPr>
          <p:spPr>
            <a:xfrm>
              <a:off x="8179597" y="2728209"/>
              <a:ext cx="461986" cy="253916"/>
            </a:xfrm>
            <a:prstGeom prst="rect">
              <a:avLst/>
            </a:prstGeom>
            <a:noFill/>
          </p:spPr>
          <p:txBody>
            <a:bodyPr wrap="none" rtlCol="0">
              <a:spAutoFit/>
            </a:bodyPr>
            <a:lstStyle/>
            <a:p>
              <a:r>
                <a:rPr lang="en-US" altLang="zh-CN" sz="1050">
                  <a:solidFill>
                    <a:schemeClr val="tx1"/>
                  </a:solidFill>
                </a:rPr>
                <a:t>(7.4)</a:t>
              </a:r>
              <a:endParaRPr lang="en-US" sz="1050">
                <a:solidFill>
                  <a:schemeClr val="tx1"/>
                </a:solidFill>
              </a:endParaRPr>
            </a:p>
          </p:txBody>
        </p:sp>
      </p:grpSp>
      <p:grpSp>
        <p:nvGrpSpPr>
          <p:cNvPr id="33" name="Group 32">
            <a:extLst>
              <a:ext uri="{FF2B5EF4-FFF2-40B4-BE49-F238E27FC236}">
                <a16:creationId xmlns:a16="http://schemas.microsoft.com/office/drawing/2014/main" id="{A97654E0-1D3C-1644-AF0C-ACD4147901C2}"/>
              </a:ext>
            </a:extLst>
          </p:cNvPr>
          <p:cNvGrpSpPr/>
          <p:nvPr/>
        </p:nvGrpSpPr>
        <p:grpSpPr>
          <a:xfrm>
            <a:off x="5405917" y="2022109"/>
            <a:ext cx="805029" cy="972641"/>
            <a:chOff x="8179597" y="2001789"/>
            <a:chExt cx="805029" cy="972641"/>
          </a:xfrm>
        </p:grpSpPr>
        <p:sp>
          <p:nvSpPr>
            <p:cNvPr id="34" name="TextBox 33">
              <a:extLst>
                <a:ext uri="{FF2B5EF4-FFF2-40B4-BE49-F238E27FC236}">
                  <a16:creationId xmlns:a16="http://schemas.microsoft.com/office/drawing/2014/main" id="{5FE55AA9-72D6-6648-BCC1-AA09F88D7566}"/>
                </a:ext>
              </a:extLst>
            </p:cNvPr>
            <p:cNvSpPr txBox="1"/>
            <p:nvPr/>
          </p:nvSpPr>
          <p:spPr>
            <a:xfrm>
              <a:off x="8179597" y="2001789"/>
              <a:ext cx="805029" cy="246221"/>
            </a:xfrm>
            <a:prstGeom prst="rect">
              <a:avLst/>
            </a:prstGeom>
            <a:noFill/>
          </p:spPr>
          <p:txBody>
            <a:bodyPr wrap="none" rtlCol="0">
              <a:spAutoFit/>
            </a:bodyPr>
            <a:lstStyle/>
            <a:p>
              <a:r>
                <a:rPr lang="en-US" altLang="zh-CN" sz="1000">
                  <a:solidFill>
                    <a:schemeClr val="tx1"/>
                  </a:solidFill>
                </a:rPr>
                <a:t>($1.4e+05)</a:t>
              </a:r>
              <a:endParaRPr lang="en-US" sz="1000">
                <a:solidFill>
                  <a:schemeClr val="tx1"/>
                </a:solidFill>
              </a:endParaRPr>
            </a:p>
          </p:txBody>
        </p:sp>
        <p:sp>
          <p:nvSpPr>
            <p:cNvPr id="35" name="TextBox 34">
              <a:extLst>
                <a:ext uri="{FF2B5EF4-FFF2-40B4-BE49-F238E27FC236}">
                  <a16:creationId xmlns:a16="http://schemas.microsoft.com/office/drawing/2014/main" id="{16B2AEEB-292F-954B-B3E8-9F437EA0F5BB}"/>
                </a:ext>
              </a:extLst>
            </p:cNvPr>
            <p:cNvSpPr txBox="1"/>
            <p:nvPr/>
          </p:nvSpPr>
          <p:spPr>
            <a:xfrm>
              <a:off x="8179597" y="2183394"/>
              <a:ext cx="805029" cy="246221"/>
            </a:xfrm>
            <a:prstGeom prst="rect">
              <a:avLst/>
            </a:prstGeom>
            <a:noFill/>
          </p:spPr>
          <p:txBody>
            <a:bodyPr wrap="none" rtlCol="0">
              <a:spAutoFit/>
            </a:bodyPr>
            <a:lstStyle/>
            <a:p>
              <a:r>
                <a:rPr lang="en-US" altLang="zh-CN" sz="1000">
                  <a:solidFill>
                    <a:schemeClr val="tx1"/>
                  </a:solidFill>
                </a:rPr>
                <a:t>($2.3e+05)</a:t>
              </a:r>
              <a:endParaRPr lang="en-US" sz="1000">
                <a:solidFill>
                  <a:schemeClr val="tx1"/>
                </a:solidFill>
              </a:endParaRPr>
            </a:p>
          </p:txBody>
        </p:sp>
        <p:sp>
          <p:nvSpPr>
            <p:cNvPr id="36" name="TextBox 35">
              <a:extLst>
                <a:ext uri="{FF2B5EF4-FFF2-40B4-BE49-F238E27FC236}">
                  <a16:creationId xmlns:a16="http://schemas.microsoft.com/office/drawing/2014/main" id="{03A8D8B2-4685-BE4F-A4B9-D4B6A79941BC}"/>
                </a:ext>
              </a:extLst>
            </p:cNvPr>
            <p:cNvSpPr txBox="1"/>
            <p:nvPr/>
          </p:nvSpPr>
          <p:spPr>
            <a:xfrm>
              <a:off x="8179597" y="2364999"/>
              <a:ext cx="805029" cy="246221"/>
            </a:xfrm>
            <a:prstGeom prst="rect">
              <a:avLst/>
            </a:prstGeom>
            <a:noFill/>
          </p:spPr>
          <p:txBody>
            <a:bodyPr wrap="none" rtlCol="0">
              <a:spAutoFit/>
            </a:bodyPr>
            <a:lstStyle/>
            <a:p>
              <a:r>
                <a:rPr lang="en-US" altLang="zh-CN" sz="1000">
                  <a:solidFill>
                    <a:schemeClr val="tx1"/>
                  </a:solidFill>
                </a:rPr>
                <a:t>($1.0e+06)</a:t>
              </a:r>
              <a:endParaRPr lang="en-US" sz="1000">
                <a:solidFill>
                  <a:schemeClr val="tx1"/>
                </a:solidFill>
              </a:endParaRPr>
            </a:p>
          </p:txBody>
        </p:sp>
        <p:sp>
          <p:nvSpPr>
            <p:cNvPr id="37" name="TextBox 36">
              <a:extLst>
                <a:ext uri="{FF2B5EF4-FFF2-40B4-BE49-F238E27FC236}">
                  <a16:creationId xmlns:a16="http://schemas.microsoft.com/office/drawing/2014/main" id="{6244F90D-C3F2-4540-86CF-41A0AE34A8BE}"/>
                </a:ext>
              </a:extLst>
            </p:cNvPr>
            <p:cNvSpPr txBox="1"/>
            <p:nvPr/>
          </p:nvSpPr>
          <p:spPr>
            <a:xfrm>
              <a:off x="8179597" y="2546604"/>
              <a:ext cx="805029" cy="246221"/>
            </a:xfrm>
            <a:prstGeom prst="rect">
              <a:avLst/>
            </a:prstGeom>
            <a:noFill/>
          </p:spPr>
          <p:txBody>
            <a:bodyPr wrap="none" rtlCol="0">
              <a:spAutoFit/>
            </a:bodyPr>
            <a:lstStyle/>
            <a:p>
              <a:r>
                <a:rPr lang="en-US" altLang="zh-CN" sz="1000">
                  <a:solidFill>
                    <a:schemeClr val="tx1"/>
                  </a:solidFill>
                </a:rPr>
                <a:t>($2.2e+05)</a:t>
              </a:r>
              <a:endParaRPr lang="en-US" sz="1000">
                <a:solidFill>
                  <a:schemeClr val="tx1"/>
                </a:solidFill>
              </a:endParaRPr>
            </a:p>
          </p:txBody>
        </p:sp>
        <p:sp>
          <p:nvSpPr>
            <p:cNvPr id="38" name="TextBox 37">
              <a:extLst>
                <a:ext uri="{FF2B5EF4-FFF2-40B4-BE49-F238E27FC236}">
                  <a16:creationId xmlns:a16="http://schemas.microsoft.com/office/drawing/2014/main" id="{507FE861-E91B-AC4F-BC16-5AB44CD975C6}"/>
                </a:ext>
              </a:extLst>
            </p:cNvPr>
            <p:cNvSpPr txBox="1"/>
            <p:nvPr/>
          </p:nvSpPr>
          <p:spPr>
            <a:xfrm>
              <a:off x="8179597" y="2728209"/>
              <a:ext cx="805029" cy="246221"/>
            </a:xfrm>
            <a:prstGeom prst="rect">
              <a:avLst/>
            </a:prstGeom>
            <a:noFill/>
          </p:spPr>
          <p:txBody>
            <a:bodyPr wrap="none" rtlCol="0">
              <a:spAutoFit/>
            </a:bodyPr>
            <a:lstStyle/>
            <a:p>
              <a:r>
                <a:rPr lang="en-US" altLang="zh-CN" sz="1000">
                  <a:solidFill>
                    <a:schemeClr val="tx1"/>
                  </a:solidFill>
                </a:rPr>
                <a:t>($1.2e+06)</a:t>
              </a:r>
              <a:endParaRPr lang="en-US" sz="1000">
                <a:solidFill>
                  <a:schemeClr val="tx1"/>
                </a:solidFill>
              </a:endParaRPr>
            </a:p>
          </p:txBody>
        </p:sp>
      </p:grpSp>
      <p:grpSp>
        <p:nvGrpSpPr>
          <p:cNvPr id="39" name="Group 38">
            <a:extLst>
              <a:ext uri="{FF2B5EF4-FFF2-40B4-BE49-F238E27FC236}">
                <a16:creationId xmlns:a16="http://schemas.microsoft.com/office/drawing/2014/main" id="{600BD3AE-4687-D648-8A8D-8A563D18C98F}"/>
              </a:ext>
            </a:extLst>
          </p:cNvPr>
          <p:cNvGrpSpPr/>
          <p:nvPr/>
        </p:nvGrpSpPr>
        <p:grpSpPr>
          <a:xfrm>
            <a:off x="3925248" y="2001789"/>
            <a:ext cx="805029" cy="972641"/>
            <a:chOff x="8179597" y="2001789"/>
            <a:chExt cx="805029" cy="972641"/>
          </a:xfrm>
        </p:grpSpPr>
        <p:sp>
          <p:nvSpPr>
            <p:cNvPr id="40" name="TextBox 39">
              <a:extLst>
                <a:ext uri="{FF2B5EF4-FFF2-40B4-BE49-F238E27FC236}">
                  <a16:creationId xmlns:a16="http://schemas.microsoft.com/office/drawing/2014/main" id="{ED481162-F399-5E43-8AB2-522996D61834}"/>
                </a:ext>
              </a:extLst>
            </p:cNvPr>
            <p:cNvSpPr txBox="1"/>
            <p:nvPr/>
          </p:nvSpPr>
          <p:spPr>
            <a:xfrm>
              <a:off x="8179597" y="2001789"/>
              <a:ext cx="805029" cy="246221"/>
            </a:xfrm>
            <a:prstGeom prst="rect">
              <a:avLst/>
            </a:prstGeom>
            <a:noFill/>
          </p:spPr>
          <p:txBody>
            <a:bodyPr wrap="none" rtlCol="0">
              <a:spAutoFit/>
            </a:bodyPr>
            <a:lstStyle/>
            <a:p>
              <a:r>
                <a:rPr lang="en-US" altLang="zh-CN" sz="1000">
                  <a:solidFill>
                    <a:schemeClr val="tx1"/>
                  </a:solidFill>
                </a:rPr>
                <a:t>($2.5e+05)</a:t>
              </a:r>
              <a:endParaRPr lang="en-US" sz="1000">
                <a:solidFill>
                  <a:schemeClr val="tx1"/>
                </a:solidFill>
              </a:endParaRPr>
            </a:p>
          </p:txBody>
        </p:sp>
        <p:sp>
          <p:nvSpPr>
            <p:cNvPr id="41" name="TextBox 40">
              <a:extLst>
                <a:ext uri="{FF2B5EF4-FFF2-40B4-BE49-F238E27FC236}">
                  <a16:creationId xmlns:a16="http://schemas.microsoft.com/office/drawing/2014/main" id="{50FC17A8-B10E-4345-A197-1D1F2A618329}"/>
                </a:ext>
              </a:extLst>
            </p:cNvPr>
            <p:cNvSpPr txBox="1"/>
            <p:nvPr/>
          </p:nvSpPr>
          <p:spPr>
            <a:xfrm>
              <a:off x="8179597" y="2183394"/>
              <a:ext cx="805029" cy="246221"/>
            </a:xfrm>
            <a:prstGeom prst="rect">
              <a:avLst/>
            </a:prstGeom>
            <a:noFill/>
          </p:spPr>
          <p:txBody>
            <a:bodyPr wrap="none" rtlCol="0">
              <a:spAutoFit/>
            </a:bodyPr>
            <a:lstStyle/>
            <a:p>
              <a:r>
                <a:rPr lang="en-US" altLang="zh-CN" sz="1000">
                  <a:solidFill>
                    <a:schemeClr val="tx1"/>
                  </a:solidFill>
                </a:rPr>
                <a:t>($3.8e+06)</a:t>
              </a:r>
              <a:endParaRPr lang="en-US" sz="1000">
                <a:solidFill>
                  <a:schemeClr val="tx1"/>
                </a:solidFill>
              </a:endParaRPr>
            </a:p>
          </p:txBody>
        </p:sp>
        <p:sp>
          <p:nvSpPr>
            <p:cNvPr id="42" name="TextBox 41">
              <a:extLst>
                <a:ext uri="{FF2B5EF4-FFF2-40B4-BE49-F238E27FC236}">
                  <a16:creationId xmlns:a16="http://schemas.microsoft.com/office/drawing/2014/main" id="{1D5DA2D2-27CE-4E48-93E7-0CD93D77755C}"/>
                </a:ext>
              </a:extLst>
            </p:cNvPr>
            <p:cNvSpPr txBox="1"/>
            <p:nvPr/>
          </p:nvSpPr>
          <p:spPr>
            <a:xfrm>
              <a:off x="8179597" y="2364999"/>
              <a:ext cx="805029" cy="246221"/>
            </a:xfrm>
            <a:prstGeom prst="rect">
              <a:avLst/>
            </a:prstGeom>
            <a:noFill/>
          </p:spPr>
          <p:txBody>
            <a:bodyPr wrap="none" rtlCol="0">
              <a:spAutoFit/>
            </a:bodyPr>
            <a:lstStyle/>
            <a:p>
              <a:r>
                <a:rPr lang="en-US" altLang="zh-CN" sz="1000">
                  <a:solidFill>
                    <a:schemeClr val="tx1"/>
                  </a:solidFill>
                </a:rPr>
                <a:t>($3.3e+06)</a:t>
              </a:r>
              <a:endParaRPr lang="en-US" sz="1000">
                <a:solidFill>
                  <a:schemeClr val="tx1"/>
                </a:solidFill>
              </a:endParaRPr>
            </a:p>
          </p:txBody>
        </p:sp>
        <p:sp>
          <p:nvSpPr>
            <p:cNvPr id="43" name="TextBox 42">
              <a:extLst>
                <a:ext uri="{FF2B5EF4-FFF2-40B4-BE49-F238E27FC236}">
                  <a16:creationId xmlns:a16="http://schemas.microsoft.com/office/drawing/2014/main" id="{04334253-AFF4-C944-A88D-90043E1E8873}"/>
                </a:ext>
              </a:extLst>
            </p:cNvPr>
            <p:cNvSpPr txBox="1"/>
            <p:nvPr/>
          </p:nvSpPr>
          <p:spPr>
            <a:xfrm>
              <a:off x="8179597" y="2546604"/>
              <a:ext cx="805029" cy="246221"/>
            </a:xfrm>
            <a:prstGeom prst="rect">
              <a:avLst/>
            </a:prstGeom>
            <a:noFill/>
          </p:spPr>
          <p:txBody>
            <a:bodyPr wrap="none" rtlCol="0">
              <a:spAutoFit/>
            </a:bodyPr>
            <a:lstStyle/>
            <a:p>
              <a:r>
                <a:rPr lang="en-US" altLang="zh-CN" sz="1000">
                  <a:solidFill>
                    <a:schemeClr val="tx1"/>
                  </a:solidFill>
                </a:rPr>
                <a:t>($1.5e+06)</a:t>
              </a:r>
              <a:endParaRPr lang="en-US" sz="1000">
                <a:solidFill>
                  <a:schemeClr val="tx1"/>
                </a:solidFill>
              </a:endParaRPr>
            </a:p>
          </p:txBody>
        </p:sp>
        <p:sp>
          <p:nvSpPr>
            <p:cNvPr id="44" name="TextBox 43">
              <a:extLst>
                <a:ext uri="{FF2B5EF4-FFF2-40B4-BE49-F238E27FC236}">
                  <a16:creationId xmlns:a16="http://schemas.microsoft.com/office/drawing/2014/main" id="{A980CFE0-2F63-FA43-9288-D7B4C95DE9D5}"/>
                </a:ext>
              </a:extLst>
            </p:cNvPr>
            <p:cNvSpPr txBox="1"/>
            <p:nvPr/>
          </p:nvSpPr>
          <p:spPr>
            <a:xfrm>
              <a:off x="8179597" y="2728209"/>
              <a:ext cx="805029" cy="246221"/>
            </a:xfrm>
            <a:prstGeom prst="rect">
              <a:avLst/>
            </a:prstGeom>
            <a:noFill/>
          </p:spPr>
          <p:txBody>
            <a:bodyPr wrap="none" rtlCol="0">
              <a:spAutoFit/>
            </a:bodyPr>
            <a:lstStyle/>
            <a:p>
              <a:r>
                <a:rPr lang="en-US" altLang="zh-CN" sz="1000">
                  <a:solidFill>
                    <a:schemeClr val="tx1"/>
                  </a:solidFill>
                </a:rPr>
                <a:t>($1.8e+07)</a:t>
              </a:r>
              <a:endParaRPr lang="en-US" sz="1000">
                <a:solidFill>
                  <a:schemeClr val="tx1"/>
                </a:solidFill>
              </a:endParaRPr>
            </a:p>
          </p:txBody>
        </p:sp>
      </p:grpSp>
    </p:spTree>
    <p:extLst>
      <p:ext uri="{BB962C8B-B14F-4D97-AF65-F5344CB8AC3E}">
        <p14:creationId xmlns:p14="http://schemas.microsoft.com/office/powerpoint/2010/main" val="844909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2EEE-5C61-42F0-AB74-21FCBCC1214C}"/>
              </a:ext>
            </a:extLst>
          </p:cNvPr>
          <p:cNvSpPr>
            <a:spLocks noGrp="1"/>
          </p:cNvSpPr>
          <p:nvPr>
            <p:ph type="title"/>
          </p:nvPr>
        </p:nvSpPr>
        <p:spPr>
          <a:xfrm>
            <a:off x="756664" y="547579"/>
            <a:ext cx="7688700" cy="535200"/>
          </a:xfrm>
        </p:spPr>
        <p:txBody>
          <a:bodyPr/>
          <a:lstStyle/>
          <a:p>
            <a:r>
              <a:rPr lang="en-US">
                <a:latin typeface="+mj-lt"/>
              </a:rPr>
              <a:t>Forecast Models</a:t>
            </a:r>
            <a:endParaRPr lang="en-US"/>
          </a:p>
        </p:txBody>
      </p:sp>
      <p:sp>
        <p:nvSpPr>
          <p:cNvPr id="3" name="TextBox 2">
            <a:extLst>
              <a:ext uri="{FF2B5EF4-FFF2-40B4-BE49-F238E27FC236}">
                <a16:creationId xmlns:a16="http://schemas.microsoft.com/office/drawing/2014/main" id="{E91EA2D0-CE8E-4595-ADF4-9DDF128CBDCD}"/>
              </a:ext>
            </a:extLst>
          </p:cNvPr>
          <p:cNvSpPr txBox="1"/>
          <p:nvPr/>
        </p:nvSpPr>
        <p:spPr>
          <a:xfrm>
            <a:off x="3208506" y="1184842"/>
            <a:ext cx="6275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Cluster 1</a:t>
            </a:r>
          </a:p>
          <a:p>
            <a:pPr algn="ctr"/>
            <a:r>
              <a:rPr lang="en-GB" altLang="zh-CN"/>
              <a:t>Examine the quarterly award $ data</a:t>
            </a:r>
            <a:r>
              <a:rPr lang="zh-CN" altLang="zh-CN"/>
              <a:t> </a:t>
            </a:r>
            <a:endParaRPr lang="en-US"/>
          </a:p>
        </p:txBody>
      </p:sp>
      <p:sp>
        <p:nvSpPr>
          <p:cNvPr id="7" name="TextBox 6">
            <a:extLst>
              <a:ext uri="{FF2B5EF4-FFF2-40B4-BE49-F238E27FC236}">
                <a16:creationId xmlns:a16="http://schemas.microsoft.com/office/drawing/2014/main" id="{8E7658F6-2323-4379-B119-2B77703994A0}"/>
              </a:ext>
            </a:extLst>
          </p:cNvPr>
          <p:cNvSpPr txBox="1"/>
          <p:nvPr/>
        </p:nvSpPr>
        <p:spPr>
          <a:xfrm>
            <a:off x="192024" y="2232092"/>
            <a:ext cx="399219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Each cluster behaved differently, we had to run tests on each cluster separately. </a:t>
            </a:r>
          </a:p>
          <a:p>
            <a:endParaRPr lang="en-US"/>
          </a:p>
          <a:p>
            <a:pPr marL="285750" indent="-285750">
              <a:buFont typeface="Arial" panose="020B0604020202020204" pitchFamily="34" charset="0"/>
              <a:buChar char="•"/>
            </a:pPr>
            <a:r>
              <a:rPr lang="en-US"/>
              <a:t>This section will walk through the process with cluster 1.</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GB" altLang="zh-CN"/>
              <a:t>It is possible to create a </a:t>
            </a:r>
            <a:r>
              <a:rPr lang="en-GB" altLang="zh-CN">
                <a:solidFill>
                  <a:schemeClr val="accent2">
                    <a:lumMod val="75000"/>
                  </a:schemeClr>
                </a:solidFill>
              </a:rPr>
              <a:t>purely time series forecast.</a:t>
            </a:r>
            <a:r>
              <a:rPr lang="zh-CN" altLang="zh-CN">
                <a:solidFill>
                  <a:schemeClr val="accent2">
                    <a:lumMod val="75000"/>
                  </a:schemeClr>
                </a:solidFill>
              </a:rPr>
              <a:t> </a:t>
            </a:r>
            <a:endParaRPr lang="en-US">
              <a:solidFill>
                <a:schemeClr val="accent2">
                  <a:lumMod val="75000"/>
                </a:schemeClr>
              </a:solidFill>
            </a:endParaRPr>
          </a:p>
        </p:txBody>
      </p:sp>
      <p:pic>
        <p:nvPicPr>
          <p:cNvPr id="11" name="Picture 1964936818">
            <a:extLst>
              <a:ext uri="{FF2B5EF4-FFF2-40B4-BE49-F238E27FC236}">
                <a16:creationId xmlns:a16="http://schemas.microsoft.com/office/drawing/2014/main" id="{86FCE075-5EE5-5048-B6D5-B6924A9DAF6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401287" y="1838029"/>
            <a:ext cx="4044077" cy="2878937"/>
          </a:xfrm>
          <a:prstGeom prst="rect">
            <a:avLst/>
          </a:prstGeom>
          <a:ln>
            <a:solidFill>
              <a:schemeClr val="tx1"/>
            </a:solidFill>
          </a:ln>
        </p:spPr>
      </p:pic>
    </p:spTree>
    <p:extLst>
      <p:ext uri="{BB962C8B-B14F-4D97-AF65-F5344CB8AC3E}">
        <p14:creationId xmlns:p14="http://schemas.microsoft.com/office/powerpoint/2010/main" val="562675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1EA2D0-CE8E-4595-ADF4-9DDF128CBDCD}"/>
              </a:ext>
            </a:extLst>
          </p:cNvPr>
          <p:cNvSpPr txBox="1"/>
          <p:nvPr/>
        </p:nvSpPr>
        <p:spPr>
          <a:xfrm>
            <a:off x="436093" y="1550548"/>
            <a:ext cx="63282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1 - </a:t>
            </a:r>
            <a:r>
              <a:rPr lang="en-US" b="1"/>
              <a:t>Transform the data </a:t>
            </a:r>
          </a:p>
          <a:p>
            <a:r>
              <a:rPr lang="en-US"/>
              <a:t>To create a bi-yearly moving average</a:t>
            </a:r>
          </a:p>
        </p:txBody>
      </p:sp>
      <p:sp>
        <p:nvSpPr>
          <p:cNvPr id="11" name="矩形 10">
            <a:extLst>
              <a:ext uri="{FF2B5EF4-FFF2-40B4-BE49-F238E27FC236}">
                <a16:creationId xmlns:a16="http://schemas.microsoft.com/office/drawing/2014/main" id="{8E5EC6A9-C7B7-B441-B0E3-75C63D5E9351}"/>
              </a:ext>
            </a:extLst>
          </p:cNvPr>
          <p:cNvSpPr/>
          <p:nvPr/>
        </p:nvSpPr>
        <p:spPr>
          <a:xfrm>
            <a:off x="436093" y="3678407"/>
            <a:ext cx="5673348" cy="1169551"/>
          </a:xfrm>
          <a:prstGeom prst="rect">
            <a:avLst/>
          </a:prstGeom>
        </p:spPr>
        <p:txBody>
          <a:bodyPr wrap="none">
            <a:spAutoFit/>
          </a:bodyPr>
          <a:lstStyle/>
          <a:p>
            <a:r>
              <a:rPr lang="en-GB" altLang="zh-CN">
                <a:solidFill>
                  <a:schemeClr val="accent2">
                    <a:lumMod val="75000"/>
                  </a:schemeClr>
                </a:solidFill>
              </a:rPr>
              <a:t>ARIMA</a:t>
            </a:r>
            <a:r>
              <a:rPr lang="en-GB" altLang="zh-CN"/>
              <a:t> requires to </a:t>
            </a:r>
          </a:p>
          <a:p>
            <a:r>
              <a:rPr lang="en-GB" altLang="zh-CN"/>
              <a:t>create a robust and accurate model</a:t>
            </a:r>
          </a:p>
          <a:p>
            <a:endParaRPr lang="en-GB" altLang="zh-CN"/>
          </a:p>
          <a:p>
            <a:r>
              <a:rPr lang="en-US" altLang="zh-CN">
                <a:solidFill>
                  <a:schemeClr val="accent2">
                    <a:lumMod val="75000"/>
                  </a:schemeClr>
                </a:solidFill>
              </a:rPr>
              <a:t>Not stationary </a:t>
            </a:r>
            <a:r>
              <a:rPr lang="zh-CN" altLang="zh-CN">
                <a:solidFill>
                  <a:schemeClr val="accent2">
                    <a:lumMod val="75000"/>
                  </a:schemeClr>
                </a:solidFill>
              </a:rPr>
              <a:t> </a:t>
            </a:r>
            <a:r>
              <a:rPr lang="en-US" altLang="zh-CN">
                <a:solidFill>
                  <a:schemeClr val="accent2">
                    <a:lumMod val="75000"/>
                  </a:schemeClr>
                </a:solidFill>
              </a:rPr>
              <a:t> </a:t>
            </a:r>
          </a:p>
          <a:p>
            <a:r>
              <a:rPr lang="en-GB" altLang="zh-CN"/>
              <a:t>take the difference of the data to pass it through a time series model.</a:t>
            </a:r>
            <a:r>
              <a:rPr lang="zh-CN" altLang="zh-CN"/>
              <a:t> </a:t>
            </a:r>
            <a:endParaRPr lang="zh-CN" altLang="en-US"/>
          </a:p>
        </p:txBody>
      </p:sp>
      <p:pic>
        <p:nvPicPr>
          <p:cNvPr id="9" name="Picture 1798721124">
            <a:extLst>
              <a:ext uri="{FF2B5EF4-FFF2-40B4-BE49-F238E27FC236}">
                <a16:creationId xmlns:a16="http://schemas.microsoft.com/office/drawing/2014/main" id="{3C203A70-9530-9B42-89B8-40FFD17910C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401287" y="1525901"/>
            <a:ext cx="4044077" cy="2878935"/>
          </a:xfrm>
          <a:prstGeom prst="rect">
            <a:avLst/>
          </a:prstGeom>
          <a:ln>
            <a:solidFill>
              <a:schemeClr val="tx1"/>
            </a:solidFill>
          </a:ln>
        </p:spPr>
      </p:pic>
      <p:sp>
        <p:nvSpPr>
          <p:cNvPr id="16" name="Title 1">
            <a:extLst>
              <a:ext uri="{FF2B5EF4-FFF2-40B4-BE49-F238E27FC236}">
                <a16:creationId xmlns:a16="http://schemas.microsoft.com/office/drawing/2014/main" id="{1CBB39A4-28CB-B14A-9606-70F63C9E714B}"/>
              </a:ext>
            </a:extLst>
          </p:cNvPr>
          <p:cNvSpPr txBox="1">
            <a:spLocks/>
          </p:cNvSpPr>
          <p:nvPr/>
        </p:nvSpPr>
        <p:spPr>
          <a:xfrm>
            <a:off x="756664" y="547579"/>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atin typeface="+mj-lt"/>
              </a:rPr>
              <a:t>Forecast Models</a:t>
            </a:r>
            <a:endParaRPr lang="en-US"/>
          </a:p>
        </p:txBody>
      </p:sp>
    </p:spTree>
    <p:extLst>
      <p:ext uri="{BB962C8B-B14F-4D97-AF65-F5344CB8AC3E}">
        <p14:creationId xmlns:p14="http://schemas.microsoft.com/office/powerpoint/2010/main" val="2246030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1502E4E-C930-9346-B4B4-7960842E6604}"/>
              </a:ext>
            </a:extLst>
          </p:cNvPr>
          <p:cNvSpPr/>
          <p:nvPr/>
        </p:nvSpPr>
        <p:spPr>
          <a:xfrm>
            <a:off x="436093" y="2614477"/>
            <a:ext cx="2948243" cy="523220"/>
          </a:xfrm>
          <a:prstGeom prst="rect">
            <a:avLst/>
          </a:prstGeom>
        </p:spPr>
        <p:txBody>
          <a:bodyPr wrap="none">
            <a:spAutoFit/>
          </a:bodyPr>
          <a:lstStyle/>
          <a:p>
            <a:r>
              <a:rPr lang="en-GB" altLang="zh-CN">
                <a:solidFill>
                  <a:schemeClr val="accent2">
                    <a:lumMod val="75000"/>
                  </a:schemeClr>
                </a:solidFill>
              </a:rPr>
              <a:t>PACF graph </a:t>
            </a:r>
          </a:p>
          <a:p>
            <a:r>
              <a:rPr lang="en-GB" altLang="zh-CN"/>
              <a:t>significant lag at period (quarter) 2</a:t>
            </a:r>
            <a:r>
              <a:rPr lang="zh-CN" altLang="zh-CN"/>
              <a:t> </a:t>
            </a:r>
            <a:endParaRPr lang="en-US" altLang="zh-CN"/>
          </a:p>
        </p:txBody>
      </p:sp>
      <p:sp>
        <p:nvSpPr>
          <p:cNvPr id="8" name="TextBox 2">
            <a:extLst>
              <a:ext uri="{FF2B5EF4-FFF2-40B4-BE49-F238E27FC236}">
                <a16:creationId xmlns:a16="http://schemas.microsoft.com/office/drawing/2014/main" id="{81C261DD-7873-734E-8E9C-0D7E650482D3}"/>
              </a:ext>
            </a:extLst>
          </p:cNvPr>
          <p:cNvSpPr txBox="1"/>
          <p:nvPr/>
        </p:nvSpPr>
        <p:spPr>
          <a:xfrm>
            <a:off x="436093" y="1550548"/>
            <a:ext cx="63282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2</a:t>
            </a:r>
          </a:p>
          <a:p>
            <a:r>
              <a:rPr lang="en-US" altLang="zh-CN" b="1"/>
              <a:t>Examine the ACF and PACF lags </a:t>
            </a:r>
          </a:p>
        </p:txBody>
      </p:sp>
      <p:pic>
        <p:nvPicPr>
          <p:cNvPr id="9" name="Picture 665573802">
            <a:extLst>
              <a:ext uri="{FF2B5EF4-FFF2-40B4-BE49-F238E27FC236}">
                <a16:creationId xmlns:a16="http://schemas.microsoft.com/office/drawing/2014/main" id="{BDDA60E5-D1D6-5248-8970-F1B7363BAE4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76142" y="1550548"/>
            <a:ext cx="4267105" cy="3144282"/>
          </a:xfrm>
          <a:prstGeom prst="rect">
            <a:avLst/>
          </a:prstGeom>
          <a:ln>
            <a:solidFill>
              <a:schemeClr val="tx1"/>
            </a:solidFill>
          </a:ln>
        </p:spPr>
      </p:pic>
      <p:sp>
        <p:nvSpPr>
          <p:cNvPr id="12" name="Title 1">
            <a:extLst>
              <a:ext uri="{FF2B5EF4-FFF2-40B4-BE49-F238E27FC236}">
                <a16:creationId xmlns:a16="http://schemas.microsoft.com/office/drawing/2014/main" id="{DFBA5453-FE21-CB42-B740-E10D76296DED}"/>
              </a:ext>
            </a:extLst>
          </p:cNvPr>
          <p:cNvSpPr>
            <a:spLocks noGrp="1"/>
          </p:cNvSpPr>
          <p:nvPr>
            <p:ph type="title"/>
          </p:nvPr>
        </p:nvSpPr>
        <p:spPr>
          <a:xfrm>
            <a:off x="756664" y="547579"/>
            <a:ext cx="7688700" cy="535200"/>
          </a:xfrm>
        </p:spPr>
        <p:txBody>
          <a:bodyPr/>
          <a:lstStyle/>
          <a:p>
            <a:r>
              <a:rPr lang="en-US">
                <a:latin typeface="+mj-lt"/>
              </a:rPr>
              <a:t>Forecast Models</a:t>
            </a:r>
            <a:endParaRPr lang="en-US"/>
          </a:p>
        </p:txBody>
      </p:sp>
    </p:spTree>
    <p:extLst>
      <p:ext uri="{BB962C8B-B14F-4D97-AF65-F5344CB8AC3E}">
        <p14:creationId xmlns:p14="http://schemas.microsoft.com/office/powerpoint/2010/main" val="945406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1502E4E-C930-9346-B4B4-7960842E6604}"/>
              </a:ext>
            </a:extLst>
          </p:cNvPr>
          <p:cNvSpPr/>
          <p:nvPr/>
        </p:nvSpPr>
        <p:spPr>
          <a:xfrm>
            <a:off x="436093" y="2093599"/>
            <a:ext cx="3845925" cy="1815882"/>
          </a:xfrm>
          <a:prstGeom prst="rect">
            <a:avLst/>
          </a:prstGeom>
        </p:spPr>
        <p:txBody>
          <a:bodyPr wrap="none" anchor="t">
            <a:spAutoFit/>
          </a:bodyPr>
          <a:lstStyle/>
          <a:p>
            <a:endParaRPr lang="en-GB" altLang="zh-CN"/>
          </a:p>
          <a:p>
            <a:endParaRPr lang="en-GB" altLang="zh-CN"/>
          </a:p>
          <a:p>
            <a:r>
              <a:rPr lang="en-US" altLang="zh-CN">
                <a:solidFill>
                  <a:schemeClr val="accent2">
                    <a:lumMod val="75000"/>
                  </a:schemeClr>
                </a:solidFill>
              </a:rPr>
              <a:t>Auto-fit</a:t>
            </a:r>
            <a:r>
              <a:rPr lang="en-US" altLang="zh-CN"/>
              <a:t> </a:t>
            </a:r>
          </a:p>
          <a:p>
            <a:r>
              <a:rPr lang="en-US" altLang="zh-CN"/>
              <a:t>minimizes the AIC</a:t>
            </a:r>
          </a:p>
          <a:p>
            <a:pPr marL="285750" indent="-285750">
              <a:buFont typeface="Arial" panose="020B0604020202020204" pitchFamily="34" charset="0"/>
              <a:buChar char="•"/>
            </a:pPr>
            <a:r>
              <a:rPr lang="en-GB" altLang="zh-CN"/>
              <a:t>not necessarily have the best parameters</a:t>
            </a:r>
            <a:endParaRPr lang="en-US" altLang="zh-CN"/>
          </a:p>
          <a:p>
            <a:endParaRPr lang="en-US" altLang="zh-CN"/>
          </a:p>
          <a:p>
            <a:r>
              <a:rPr lang="en-US" altLang="zh-CN"/>
              <a:t>After much testing and validating, </a:t>
            </a:r>
          </a:p>
          <a:p>
            <a:r>
              <a:rPr lang="en-US" altLang="zh-CN"/>
              <a:t>a seemingly good model with </a:t>
            </a:r>
            <a:r>
              <a:rPr lang="en-US" altLang="zh-CN" b="1">
                <a:solidFill>
                  <a:schemeClr val="accent2">
                    <a:lumMod val="75000"/>
                  </a:schemeClr>
                </a:solidFill>
              </a:rPr>
              <a:t>ARIMA (17,0,9</a:t>
            </a:r>
            <a:r>
              <a:rPr lang="en-US" altLang="zh-CN"/>
              <a:t>).</a:t>
            </a:r>
          </a:p>
        </p:txBody>
      </p:sp>
      <p:sp>
        <p:nvSpPr>
          <p:cNvPr id="8" name="TextBox 2">
            <a:extLst>
              <a:ext uri="{FF2B5EF4-FFF2-40B4-BE49-F238E27FC236}">
                <a16:creationId xmlns:a16="http://schemas.microsoft.com/office/drawing/2014/main" id="{81C261DD-7873-734E-8E9C-0D7E650482D3}"/>
              </a:ext>
            </a:extLst>
          </p:cNvPr>
          <p:cNvSpPr txBox="1"/>
          <p:nvPr/>
        </p:nvSpPr>
        <p:spPr>
          <a:xfrm>
            <a:off x="436093" y="1550548"/>
            <a:ext cx="63282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3</a:t>
            </a:r>
          </a:p>
          <a:p>
            <a:r>
              <a:rPr lang="en-GB" altLang="zh-CN" b="1"/>
              <a:t>make the model</a:t>
            </a:r>
            <a:endParaRPr lang="en-US" altLang="zh-CN" b="1"/>
          </a:p>
        </p:txBody>
      </p:sp>
      <p:sp>
        <p:nvSpPr>
          <p:cNvPr id="11" name="TextBox 6">
            <a:extLst>
              <a:ext uri="{FF2B5EF4-FFF2-40B4-BE49-F238E27FC236}">
                <a16:creationId xmlns:a16="http://schemas.microsoft.com/office/drawing/2014/main" id="{79ED3AFB-1333-8F45-AFBB-1063AC9E251A}"/>
              </a:ext>
            </a:extLst>
          </p:cNvPr>
          <p:cNvSpPr txBox="1"/>
          <p:nvPr/>
        </p:nvSpPr>
        <p:spPr>
          <a:xfrm>
            <a:off x="3411901" y="4701438"/>
            <a:ext cx="363571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t>2 years of data is the test set </a:t>
            </a:r>
          </a:p>
        </p:txBody>
      </p:sp>
      <p:sp>
        <p:nvSpPr>
          <p:cNvPr id="12" name="Title 1">
            <a:extLst>
              <a:ext uri="{FF2B5EF4-FFF2-40B4-BE49-F238E27FC236}">
                <a16:creationId xmlns:a16="http://schemas.microsoft.com/office/drawing/2014/main" id="{90D40195-AB78-DC4C-BD09-D166A614D32F}"/>
              </a:ext>
            </a:extLst>
          </p:cNvPr>
          <p:cNvSpPr txBox="1">
            <a:spLocks/>
          </p:cNvSpPr>
          <p:nvPr/>
        </p:nvSpPr>
        <p:spPr>
          <a:xfrm>
            <a:off x="756664" y="547579"/>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atin typeface="+mj-lt"/>
              </a:rPr>
              <a:t>Forecast Models</a:t>
            </a:r>
            <a:endParaRPr lang="en-US"/>
          </a:p>
        </p:txBody>
      </p:sp>
      <p:pic>
        <p:nvPicPr>
          <p:cNvPr id="4" name="Picture 4" descr="A close up of a map&#10;&#10;Description generated with high confidence">
            <a:extLst>
              <a:ext uri="{FF2B5EF4-FFF2-40B4-BE49-F238E27FC236}">
                <a16:creationId xmlns:a16="http://schemas.microsoft.com/office/drawing/2014/main" id="{464C93A1-4BE7-4579-A9DE-9482B220092F}"/>
              </a:ext>
            </a:extLst>
          </p:cNvPr>
          <p:cNvPicPr>
            <a:picLocks noChangeAspect="1"/>
          </p:cNvPicPr>
          <p:nvPr/>
        </p:nvPicPr>
        <p:blipFill>
          <a:blip r:embed="rId3"/>
          <a:stretch>
            <a:fillRect/>
          </a:stretch>
        </p:blipFill>
        <p:spPr>
          <a:xfrm>
            <a:off x="4514851" y="1085413"/>
            <a:ext cx="4000500" cy="3008393"/>
          </a:xfrm>
          <a:prstGeom prst="rect">
            <a:avLst/>
          </a:prstGeom>
        </p:spPr>
      </p:pic>
    </p:spTree>
    <p:extLst>
      <p:ext uri="{BB962C8B-B14F-4D97-AF65-F5344CB8AC3E}">
        <p14:creationId xmlns:p14="http://schemas.microsoft.com/office/powerpoint/2010/main" val="7308059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1502E4E-C930-9346-B4B4-7960842E6604}"/>
              </a:ext>
            </a:extLst>
          </p:cNvPr>
          <p:cNvSpPr/>
          <p:nvPr/>
        </p:nvSpPr>
        <p:spPr>
          <a:xfrm>
            <a:off x="436093" y="2186551"/>
            <a:ext cx="4312399" cy="2677656"/>
          </a:xfrm>
          <a:prstGeom prst="rect">
            <a:avLst/>
          </a:prstGeom>
        </p:spPr>
        <p:txBody>
          <a:bodyPr wrap="none">
            <a:spAutoFit/>
          </a:bodyPr>
          <a:lstStyle/>
          <a:p>
            <a:endParaRPr lang="en-GB" altLang="zh-CN"/>
          </a:p>
          <a:p>
            <a:endParaRPr lang="en-GB" altLang="zh-CN"/>
          </a:p>
          <a:p>
            <a:r>
              <a:rPr lang="en-US" altLang="zh-CN">
                <a:solidFill>
                  <a:schemeClr val="accent2">
                    <a:lumMod val="75000"/>
                  </a:schemeClr>
                </a:solidFill>
              </a:rPr>
              <a:t>Residuals</a:t>
            </a:r>
            <a:r>
              <a:rPr lang="en-US" altLang="zh-CN"/>
              <a:t> </a:t>
            </a:r>
          </a:p>
          <a:p>
            <a:pPr marL="285750" indent="-285750">
              <a:buFont typeface="Arial" panose="020B0604020202020204" pitchFamily="34" charset="0"/>
              <a:buChar char="•"/>
            </a:pPr>
            <a:r>
              <a:rPr lang="en-US" altLang="zh-CN"/>
              <a:t>no defined patterns </a:t>
            </a:r>
          </a:p>
          <a:p>
            <a:pPr marL="285750" indent="-285750">
              <a:buFont typeface="Arial" panose="020B0604020202020204" pitchFamily="34" charset="0"/>
              <a:buChar char="•"/>
            </a:pPr>
            <a:r>
              <a:rPr lang="en-GB" altLang="zh-CN">
                <a:solidFill>
                  <a:schemeClr val="accent2">
                    <a:lumMod val="75000"/>
                  </a:schemeClr>
                </a:solidFill>
              </a:rPr>
              <a:t>relatively normally distributed </a:t>
            </a:r>
          </a:p>
          <a:p>
            <a:r>
              <a:rPr lang="en-GB" altLang="zh-CN"/>
              <a:t>      according to the line graph</a:t>
            </a:r>
          </a:p>
          <a:p>
            <a:endParaRPr lang="en-GB" altLang="zh-CN"/>
          </a:p>
          <a:p>
            <a:endParaRPr lang="en-US" altLang="zh-CN"/>
          </a:p>
          <a:p>
            <a:r>
              <a:rPr lang="en-GB" altLang="zh-CN"/>
              <a:t>Similarly, our model does not have </a:t>
            </a:r>
          </a:p>
          <a:p>
            <a:r>
              <a:rPr lang="en-GB" altLang="zh-CN"/>
              <a:t>any significant ACF or PACF lags, </a:t>
            </a:r>
          </a:p>
          <a:p>
            <a:r>
              <a:rPr lang="en-GB" altLang="zh-CN"/>
              <a:t>meaning that </a:t>
            </a:r>
            <a:r>
              <a:rPr lang="en-GB" altLang="zh-CN">
                <a:solidFill>
                  <a:schemeClr val="accent2">
                    <a:lumMod val="75000"/>
                  </a:schemeClr>
                </a:solidFill>
              </a:rPr>
              <a:t>the ARIMA model successfully </a:t>
            </a:r>
          </a:p>
          <a:p>
            <a:r>
              <a:rPr lang="en-GB" altLang="zh-CN"/>
              <a:t>picked up all the lags and that our data is stationary.</a:t>
            </a:r>
            <a:endParaRPr lang="en-US" altLang="zh-CN"/>
          </a:p>
        </p:txBody>
      </p:sp>
      <p:sp>
        <p:nvSpPr>
          <p:cNvPr id="8" name="TextBox 2">
            <a:extLst>
              <a:ext uri="{FF2B5EF4-FFF2-40B4-BE49-F238E27FC236}">
                <a16:creationId xmlns:a16="http://schemas.microsoft.com/office/drawing/2014/main" id="{81C261DD-7873-734E-8E9C-0D7E650482D3}"/>
              </a:ext>
            </a:extLst>
          </p:cNvPr>
          <p:cNvSpPr txBox="1"/>
          <p:nvPr/>
        </p:nvSpPr>
        <p:spPr>
          <a:xfrm>
            <a:off x="436093" y="1550548"/>
            <a:ext cx="63282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4</a:t>
            </a:r>
          </a:p>
          <a:p>
            <a:r>
              <a:rPr lang="en-GB" altLang="zh-CN" b="1"/>
              <a:t>Check the residuals</a:t>
            </a:r>
            <a:endParaRPr lang="en-US" altLang="zh-CN" b="1"/>
          </a:p>
        </p:txBody>
      </p:sp>
      <p:sp>
        <p:nvSpPr>
          <p:cNvPr id="10" name="Title 1">
            <a:extLst>
              <a:ext uri="{FF2B5EF4-FFF2-40B4-BE49-F238E27FC236}">
                <a16:creationId xmlns:a16="http://schemas.microsoft.com/office/drawing/2014/main" id="{CE7AEB7F-E459-1A4E-9039-EED704F2F23F}"/>
              </a:ext>
            </a:extLst>
          </p:cNvPr>
          <p:cNvSpPr txBox="1">
            <a:spLocks/>
          </p:cNvSpPr>
          <p:nvPr/>
        </p:nvSpPr>
        <p:spPr>
          <a:xfrm>
            <a:off x="756664" y="547579"/>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atin typeface="+mj-lt"/>
              </a:rPr>
              <a:t>Forecast Models</a:t>
            </a:r>
            <a:endParaRPr lang="en-US"/>
          </a:p>
        </p:txBody>
      </p:sp>
      <p:pic>
        <p:nvPicPr>
          <p:cNvPr id="2" name="Picture 2" descr="A close up of a map&#10;&#10;Description generated with very high confidence">
            <a:extLst>
              <a:ext uri="{FF2B5EF4-FFF2-40B4-BE49-F238E27FC236}">
                <a16:creationId xmlns:a16="http://schemas.microsoft.com/office/drawing/2014/main" id="{49E3719B-35A4-4FF1-BBCD-87B589101AF6}"/>
              </a:ext>
            </a:extLst>
          </p:cNvPr>
          <p:cNvPicPr>
            <a:picLocks noChangeAspect="1"/>
          </p:cNvPicPr>
          <p:nvPr/>
        </p:nvPicPr>
        <p:blipFill>
          <a:blip r:embed="rId3"/>
          <a:stretch>
            <a:fillRect/>
          </a:stretch>
        </p:blipFill>
        <p:spPr>
          <a:xfrm>
            <a:off x="3721894" y="1056837"/>
            <a:ext cx="4286250" cy="3208418"/>
          </a:xfrm>
          <a:prstGeom prst="rect">
            <a:avLst/>
          </a:prstGeom>
        </p:spPr>
      </p:pic>
    </p:spTree>
    <p:extLst>
      <p:ext uri="{BB962C8B-B14F-4D97-AF65-F5344CB8AC3E}">
        <p14:creationId xmlns:p14="http://schemas.microsoft.com/office/powerpoint/2010/main" val="589476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1502E4E-C930-9346-B4B4-7960842E6604}"/>
              </a:ext>
            </a:extLst>
          </p:cNvPr>
          <p:cNvSpPr/>
          <p:nvPr/>
        </p:nvSpPr>
        <p:spPr>
          <a:xfrm>
            <a:off x="436093" y="2303827"/>
            <a:ext cx="4312399" cy="1815882"/>
          </a:xfrm>
          <a:prstGeom prst="rect">
            <a:avLst/>
          </a:prstGeom>
        </p:spPr>
        <p:txBody>
          <a:bodyPr wrap="none">
            <a:spAutoFit/>
          </a:bodyPr>
          <a:lstStyle/>
          <a:p>
            <a:r>
              <a:rPr lang="en-GB" altLang="zh-CN"/>
              <a:t>Forecast 5 years out</a:t>
            </a:r>
            <a:r>
              <a:rPr lang="zh-CN" altLang="zh-CN"/>
              <a:t> </a:t>
            </a:r>
            <a:endParaRPr lang="en-US" altLang="zh-CN"/>
          </a:p>
          <a:p>
            <a:r>
              <a:rPr lang="en-GB" altLang="zh-CN"/>
              <a:t>bi-yearly</a:t>
            </a:r>
            <a:r>
              <a:rPr lang="zh-CN" altLang="zh-CN"/>
              <a:t> </a:t>
            </a:r>
            <a:endParaRPr lang="en-GB" altLang="zh-CN"/>
          </a:p>
          <a:p>
            <a:endParaRPr lang="en-GB" altLang="zh-CN"/>
          </a:p>
          <a:p>
            <a:pPr marL="285750" indent="-285750">
              <a:buFont typeface="Arial" panose="020B0604020202020204" pitchFamily="34" charset="0"/>
              <a:buChar char="•"/>
            </a:pPr>
            <a:r>
              <a:rPr lang="en-GB" altLang="zh-CN">
                <a:solidFill>
                  <a:schemeClr val="accent2">
                    <a:lumMod val="75000"/>
                  </a:schemeClr>
                </a:solidFill>
              </a:rPr>
              <a:t>80 and 95% confidence intervals </a:t>
            </a:r>
            <a:r>
              <a:rPr lang="en-GB" altLang="zh-CN"/>
              <a:t>for our data</a:t>
            </a:r>
            <a:r>
              <a:rPr lang="zh-CN" altLang="zh-CN"/>
              <a:t> </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GB" altLang="zh-CN">
                <a:solidFill>
                  <a:schemeClr val="accent2">
                    <a:lumMod val="75000"/>
                  </a:schemeClr>
                </a:solidFill>
              </a:rPr>
              <a:t>Award $ to drop back down from its recent peak</a:t>
            </a:r>
            <a:r>
              <a:rPr lang="zh-CN" altLang="zh-CN">
                <a:solidFill>
                  <a:schemeClr val="accent2">
                    <a:lumMod val="75000"/>
                  </a:schemeClr>
                </a:solidFill>
              </a:rPr>
              <a:t> </a:t>
            </a:r>
            <a:endParaRPr lang="en-US" altLang="zh-CN">
              <a:solidFill>
                <a:schemeClr val="accent2">
                  <a:lumMod val="75000"/>
                </a:schemeClr>
              </a:solidFill>
            </a:endParaRP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GB" altLang="zh-CN"/>
              <a:t>confidence intervals</a:t>
            </a:r>
            <a:r>
              <a:rPr lang="zh-CN" altLang="zh-CN"/>
              <a:t> </a:t>
            </a:r>
            <a:r>
              <a:rPr lang="en-US" altLang="zh-CN"/>
              <a:t> -&gt; </a:t>
            </a:r>
            <a:r>
              <a:rPr lang="en-GB" altLang="zh-CN"/>
              <a:t>have a good pattern</a:t>
            </a:r>
            <a:r>
              <a:rPr lang="zh-CN" altLang="zh-CN"/>
              <a:t> </a:t>
            </a:r>
            <a:endParaRPr lang="en-US" altLang="zh-CN"/>
          </a:p>
        </p:txBody>
      </p:sp>
      <p:sp>
        <p:nvSpPr>
          <p:cNvPr id="8" name="TextBox 2">
            <a:extLst>
              <a:ext uri="{FF2B5EF4-FFF2-40B4-BE49-F238E27FC236}">
                <a16:creationId xmlns:a16="http://schemas.microsoft.com/office/drawing/2014/main" id="{81C261DD-7873-734E-8E9C-0D7E650482D3}"/>
              </a:ext>
            </a:extLst>
          </p:cNvPr>
          <p:cNvSpPr txBox="1"/>
          <p:nvPr/>
        </p:nvSpPr>
        <p:spPr>
          <a:xfrm>
            <a:off x="436093" y="1550548"/>
            <a:ext cx="63282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5</a:t>
            </a:r>
          </a:p>
          <a:p>
            <a:r>
              <a:rPr lang="en-GB" altLang="zh-CN" b="1"/>
              <a:t>Test the model – Award $ </a:t>
            </a:r>
            <a:endParaRPr lang="en-US" altLang="zh-CN" b="1"/>
          </a:p>
        </p:txBody>
      </p:sp>
      <p:sp>
        <p:nvSpPr>
          <p:cNvPr id="10" name="Title 1">
            <a:extLst>
              <a:ext uri="{FF2B5EF4-FFF2-40B4-BE49-F238E27FC236}">
                <a16:creationId xmlns:a16="http://schemas.microsoft.com/office/drawing/2014/main" id="{AAB8716A-A2C8-2947-9589-C64898A6A9BF}"/>
              </a:ext>
            </a:extLst>
          </p:cNvPr>
          <p:cNvSpPr txBox="1">
            <a:spLocks/>
          </p:cNvSpPr>
          <p:nvPr/>
        </p:nvSpPr>
        <p:spPr>
          <a:xfrm>
            <a:off x="756664" y="547579"/>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atin typeface="+mj-lt"/>
              </a:rPr>
              <a:t>Forecast Models</a:t>
            </a:r>
            <a:endParaRPr lang="en-US"/>
          </a:p>
        </p:txBody>
      </p:sp>
      <p:pic>
        <p:nvPicPr>
          <p:cNvPr id="2" name="Picture 2" descr="A close up of a map&#10;&#10;Description generated with very high confidence">
            <a:extLst>
              <a:ext uri="{FF2B5EF4-FFF2-40B4-BE49-F238E27FC236}">
                <a16:creationId xmlns:a16="http://schemas.microsoft.com/office/drawing/2014/main" id="{1CD53AB0-4FCB-4249-BB83-1E0611D3E461}"/>
              </a:ext>
            </a:extLst>
          </p:cNvPr>
          <p:cNvPicPr>
            <a:picLocks noChangeAspect="1"/>
          </p:cNvPicPr>
          <p:nvPr/>
        </p:nvPicPr>
        <p:blipFill>
          <a:blip r:embed="rId3"/>
          <a:stretch>
            <a:fillRect/>
          </a:stretch>
        </p:blipFill>
        <p:spPr>
          <a:xfrm>
            <a:off x="4843463" y="1285439"/>
            <a:ext cx="4064793" cy="3044111"/>
          </a:xfrm>
          <a:prstGeom prst="rect">
            <a:avLst/>
          </a:prstGeom>
        </p:spPr>
      </p:pic>
    </p:spTree>
    <p:extLst>
      <p:ext uri="{BB962C8B-B14F-4D97-AF65-F5344CB8AC3E}">
        <p14:creationId xmlns:p14="http://schemas.microsoft.com/office/powerpoint/2010/main" val="42009112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1502E4E-C930-9346-B4B4-7960842E6604}"/>
              </a:ext>
            </a:extLst>
          </p:cNvPr>
          <p:cNvSpPr/>
          <p:nvPr/>
        </p:nvSpPr>
        <p:spPr>
          <a:xfrm>
            <a:off x="-600970" y="4445608"/>
            <a:ext cx="7978466" cy="523220"/>
          </a:xfrm>
          <a:prstGeom prst="rect">
            <a:avLst/>
          </a:prstGeom>
        </p:spPr>
        <p:txBody>
          <a:bodyPr wrap="none">
            <a:spAutoFit/>
          </a:bodyPr>
          <a:lstStyle/>
          <a:p>
            <a:r>
              <a:rPr lang="en-US" altLang="zh-CN"/>
              <a:t>	</a:t>
            </a:r>
            <a:r>
              <a:rPr lang="en-GB" altLang="zh-CN"/>
              <a:t>Assumed the </a:t>
            </a:r>
            <a:r>
              <a:rPr lang="en-GB" altLang="zh-CN">
                <a:solidFill>
                  <a:schemeClr val="accent2">
                    <a:lumMod val="75000"/>
                  </a:schemeClr>
                </a:solidFill>
              </a:rPr>
              <a:t>% of expenditure in each quarter replicates that of the award $.</a:t>
            </a:r>
            <a:r>
              <a:rPr lang="zh-CN" altLang="zh-CN">
                <a:solidFill>
                  <a:schemeClr val="accent2">
                    <a:lumMod val="75000"/>
                  </a:schemeClr>
                </a:solidFill>
              </a:rPr>
              <a:t> </a:t>
            </a:r>
            <a:endParaRPr lang="en-US" altLang="zh-CN">
              <a:solidFill>
                <a:schemeClr val="accent2">
                  <a:lumMod val="75000"/>
                </a:schemeClr>
              </a:solidFill>
            </a:endParaRPr>
          </a:p>
          <a:p>
            <a:r>
              <a:rPr lang="en-US" altLang="zh-CN"/>
              <a:t>	</a:t>
            </a:r>
            <a:r>
              <a:rPr lang="en-GB" altLang="zh-CN"/>
              <a:t>Take the average % of yearly award $ for each quarter and apply that to expenditures. </a:t>
            </a:r>
            <a:endParaRPr lang="en-US" altLang="zh-CN"/>
          </a:p>
        </p:txBody>
      </p:sp>
      <p:sp>
        <p:nvSpPr>
          <p:cNvPr id="8" name="TextBox 2">
            <a:extLst>
              <a:ext uri="{FF2B5EF4-FFF2-40B4-BE49-F238E27FC236}">
                <a16:creationId xmlns:a16="http://schemas.microsoft.com/office/drawing/2014/main" id="{81C261DD-7873-734E-8E9C-0D7E650482D3}"/>
              </a:ext>
            </a:extLst>
          </p:cNvPr>
          <p:cNvSpPr txBox="1"/>
          <p:nvPr/>
        </p:nvSpPr>
        <p:spPr>
          <a:xfrm>
            <a:off x="436093" y="1550548"/>
            <a:ext cx="63282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6</a:t>
            </a:r>
          </a:p>
          <a:p>
            <a:r>
              <a:rPr lang="en-GB" altLang="zh-CN" b="1"/>
              <a:t>Test the model - Expenditure</a:t>
            </a:r>
            <a:endParaRPr lang="en-US" altLang="zh-CN" b="1"/>
          </a:p>
        </p:txBody>
      </p:sp>
      <p:sp>
        <p:nvSpPr>
          <p:cNvPr id="10" name="Title 1">
            <a:extLst>
              <a:ext uri="{FF2B5EF4-FFF2-40B4-BE49-F238E27FC236}">
                <a16:creationId xmlns:a16="http://schemas.microsoft.com/office/drawing/2014/main" id="{AAB8716A-A2C8-2947-9589-C64898A6A9BF}"/>
              </a:ext>
            </a:extLst>
          </p:cNvPr>
          <p:cNvSpPr txBox="1">
            <a:spLocks/>
          </p:cNvSpPr>
          <p:nvPr/>
        </p:nvSpPr>
        <p:spPr>
          <a:xfrm>
            <a:off x="756664" y="547579"/>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atin typeface="+mj-lt"/>
              </a:rPr>
              <a:t>Forecast Models</a:t>
            </a:r>
            <a:endParaRPr lang="en-US"/>
          </a:p>
        </p:txBody>
      </p:sp>
      <p:pic>
        <p:nvPicPr>
          <p:cNvPr id="9" name="Picture 8">
            <a:extLst>
              <a:ext uri="{FF2B5EF4-FFF2-40B4-BE49-F238E27FC236}">
                <a16:creationId xmlns:a16="http://schemas.microsoft.com/office/drawing/2014/main" id="{DF901B6F-A070-4C39-9E37-5461B529A1AD}"/>
              </a:ext>
            </a:extLst>
          </p:cNvPr>
          <p:cNvPicPr/>
          <p:nvPr/>
        </p:nvPicPr>
        <p:blipFill>
          <a:blip r:embed="rId3"/>
          <a:stretch>
            <a:fillRect/>
          </a:stretch>
        </p:blipFill>
        <p:spPr>
          <a:xfrm>
            <a:off x="3446353" y="1295293"/>
            <a:ext cx="4693306" cy="2937801"/>
          </a:xfrm>
          <a:prstGeom prst="rect">
            <a:avLst/>
          </a:prstGeom>
        </p:spPr>
      </p:pic>
    </p:spTree>
    <p:extLst>
      <p:ext uri="{BB962C8B-B14F-4D97-AF65-F5344CB8AC3E}">
        <p14:creationId xmlns:p14="http://schemas.microsoft.com/office/powerpoint/2010/main" val="344499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7F80-29BE-495F-B50E-CDD28EC22E1F}"/>
              </a:ext>
            </a:extLst>
          </p:cNvPr>
          <p:cNvSpPr>
            <a:spLocks noGrp="1"/>
          </p:cNvSpPr>
          <p:nvPr>
            <p:ph type="ctrTitle"/>
          </p:nvPr>
        </p:nvSpPr>
        <p:spPr>
          <a:xfrm>
            <a:off x="793246" y="1505184"/>
            <a:ext cx="7688100" cy="2133131"/>
          </a:xfrm>
        </p:spPr>
        <p:txBody>
          <a:bodyPr/>
          <a:lstStyle/>
          <a:p>
            <a:pPr algn="ctr"/>
            <a:r>
              <a:rPr lang="en" altLang="zh-CN" sz="4000"/>
              <a:t>Proposal &amp; Awards</a:t>
            </a:r>
            <a:br>
              <a:rPr lang="en-US" sz="4000">
                <a:latin typeface="+mj-lt"/>
              </a:rPr>
            </a:br>
            <a:br>
              <a:rPr lang="en-US" sz="4000">
                <a:latin typeface="+mj-lt"/>
              </a:rPr>
            </a:br>
            <a:endParaRPr lang="en-US" sz="4000">
              <a:latin typeface="+mj-lt"/>
            </a:endParaRPr>
          </a:p>
        </p:txBody>
      </p:sp>
    </p:spTree>
    <p:extLst>
      <p:ext uri="{BB962C8B-B14F-4D97-AF65-F5344CB8AC3E}">
        <p14:creationId xmlns:p14="http://schemas.microsoft.com/office/powerpoint/2010/main" val="1124153253"/>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D5594F5F6DDA4FBCA1E0541BEA2149" ma:contentTypeVersion="6" ma:contentTypeDescription="Create a new document." ma:contentTypeScope="" ma:versionID="af68414dd3349a64a3588914f2cc8c98">
  <xsd:schema xmlns:xsd="http://www.w3.org/2001/XMLSchema" xmlns:xs="http://www.w3.org/2001/XMLSchema" xmlns:p="http://schemas.microsoft.com/office/2006/metadata/properties" xmlns:ns2="a992e409-1b3f-4fb3-9f15-1e314b7000e2" xmlns:ns3="b35d2efb-9fae-4941-923f-5cd234762477" targetNamespace="http://schemas.microsoft.com/office/2006/metadata/properties" ma:root="true" ma:fieldsID="660975dd210be4937d05d536c4d5ffc4" ns2:_="" ns3:_="">
    <xsd:import namespace="a992e409-1b3f-4fb3-9f15-1e314b7000e2"/>
    <xsd:import namespace="b35d2efb-9fae-4941-923f-5cd23476247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92e409-1b3f-4fb3-9f15-1e314b7000e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35d2efb-9fae-4941-923f-5cd23476247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4A75A9-3F86-40B7-9CD5-EDC9CF058E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92e409-1b3f-4fb3-9f15-1e314b7000e2"/>
    <ds:schemaRef ds:uri="b35d2efb-9fae-4941-923f-5cd2347624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D4489D-BC5E-4E77-9820-02B8DD0D44A5}">
  <ds:schemaRefs>
    <ds:schemaRef ds:uri="http://purl.org/dc/dcmitype/"/>
    <ds:schemaRef ds:uri="http://schemas.microsoft.com/office/infopath/2007/PartnerControls"/>
    <ds:schemaRef ds:uri="http://purl.org/dc/elements/1.1/"/>
    <ds:schemaRef ds:uri="http://schemas.microsoft.com/office/2006/documentManagement/types"/>
    <ds:schemaRef ds:uri="a992e409-1b3f-4fb3-9f15-1e314b7000e2"/>
    <ds:schemaRef ds:uri="http://purl.org/dc/terms/"/>
    <ds:schemaRef ds:uri="http://schemas.openxmlformats.org/package/2006/metadata/core-properties"/>
    <ds:schemaRef ds:uri="b35d2efb-9fae-4941-923f-5cd234762477"/>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D7DC643-D6B0-4265-91A4-9500773A4E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6639</Words>
  <Application>Microsoft Office PowerPoint</Application>
  <PresentationFormat>On-screen Show (16:9)</PresentationFormat>
  <Paragraphs>1299</Paragraphs>
  <Slides>88</Slides>
  <Notes>57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88</vt:i4>
      </vt:variant>
    </vt:vector>
  </HeadingPairs>
  <TitlesOfParts>
    <vt:vector size="96" baseType="lpstr">
      <vt:lpstr>Calibri</vt:lpstr>
      <vt:lpstr>Montserrat Light</vt:lpstr>
      <vt:lpstr>Arial</vt:lpstr>
      <vt:lpstr>Raleway</vt:lpstr>
      <vt:lpstr>Times</vt:lpstr>
      <vt:lpstr>Lato</vt:lpstr>
      <vt:lpstr>Streamline</vt:lpstr>
      <vt:lpstr>Streamline</vt:lpstr>
      <vt:lpstr>FORECASTING DREXEL’s Research Awards and  Expenditures</vt:lpstr>
      <vt:lpstr>Business Challenge</vt:lpstr>
      <vt:lpstr>Project Timeline </vt:lpstr>
      <vt:lpstr> Industry Analysis  </vt:lpstr>
      <vt:lpstr>PowerPoint Presentation</vt:lpstr>
      <vt:lpstr>PowerPoint Presentation</vt:lpstr>
      <vt:lpstr>PowerPoint Presentation</vt:lpstr>
      <vt:lpstr>Data Overview</vt:lpstr>
      <vt:lpstr>Proposal &amp; Awards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Expenditures  </vt:lpstr>
      <vt:lpstr>PowerPoint Presentation</vt:lpstr>
      <vt:lpstr>PowerPoint Presentation</vt:lpstr>
      <vt:lpstr>PowerPoint Presentation</vt:lpstr>
      <vt:lpstr>Sponsors  </vt:lpstr>
      <vt:lpstr>PowerPoint Presentation</vt:lpstr>
      <vt:lpstr>Data Cleaning</vt:lpstr>
      <vt:lpstr>Expenditure Dataset and Awards Dataset </vt:lpstr>
      <vt:lpstr>Merged Data for Proposals and Awards</vt:lpstr>
      <vt:lpstr> Clustering   </vt:lpstr>
      <vt:lpstr>PowerPoint Presentation</vt:lpstr>
      <vt:lpstr>PowerPoint Presentation</vt:lpstr>
      <vt:lpstr> Hit Rate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Forecasting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Business Insights  </vt:lpstr>
      <vt:lpstr>Award Capacity - Introduction</vt:lpstr>
      <vt:lpstr>Award Capacity – Efficiency</vt:lpstr>
      <vt:lpstr>Award Capacity - Efficiency</vt:lpstr>
      <vt:lpstr>Award Capacity - Efficiency</vt:lpstr>
      <vt:lpstr>Award Capacity - Sustainability</vt:lpstr>
      <vt:lpstr>Award Capacity - Sustainability</vt:lpstr>
      <vt:lpstr>Award Capacity - Capability</vt:lpstr>
      <vt:lpstr>Award Capacity - Capability</vt:lpstr>
      <vt:lpstr>Award Capacity - Summary</vt:lpstr>
      <vt:lpstr>Thank You</vt:lpstr>
      <vt:lpstr>Appendix I – Missing Data </vt:lpstr>
      <vt:lpstr>Appendix II – Data Cleaning </vt:lpstr>
      <vt:lpstr>Potential Hypothesis I  </vt:lpstr>
      <vt:lpstr>Potential Hypothesis I  </vt:lpstr>
      <vt:lpstr>Potential Hypothesis II </vt:lpstr>
      <vt:lpstr>Potential Hypothesis III  </vt:lpstr>
      <vt:lpstr>Potential Hypothesis III  </vt:lpstr>
      <vt:lpstr>Potential Hypothesis III  </vt:lpstr>
      <vt:lpstr>Hit Rate By College </vt:lpstr>
      <vt:lpstr>Hit Rate By Amount Group</vt:lpstr>
      <vt:lpstr>Hit Rate for Sponsor Type</vt:lpstr>
      <vt:lpstr>PowerPoint Presentation</vt:lpstr>
      <vt:lpstr>PowerPoint Presentation</vt:lpstr>
      <vt:lpstr>PowerPoint Presentation</vt:lpstr>
      <vt:lpstr>PowerPoint Presentation</vt:lpstr>
      <vt:lpstr>PowerPoint Presentation</vt:lpstr>
      <vt:lpstr>Awards Forecast – Cluster 6</vt:lpstr>
      <vt:lpstr>Drexel University Milestones</vt:lpstr>
      <vt:lpstr>Award Capacity - Sustainability</vt:lpstr>
      <vt:lpstr>Award Capacity - Cluster</vt:lpstr>
      <vt:lpstr>Forecast Models</vt:lpstr>
      <vt:lpstr>PowerPoint Presentation</vt:lpstr>
      <vt:lpstr>Forecast Models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DREXEL’s Research Awards and  Expenditures</dc:title>
  <dc:creator>Jonathan Roselli</dc:creator>
  <cp:lastModifiedBy>Apurva Tawde</cp:lastModifiedBy>
  <cp:revision>176</cp:revision>
  <dcterms:modified xsi:type="dcterms:W3CDTF">2019-12-05T17:11:58Z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0x010100BCD5594F5F6DDA4FBCA1E0541BEA2149</vt:lpwstr>
  </property>
</Properties>
</file>